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4"/>
  </p:sldMasterIdLst>
  <p:notesMasterIdLst>
    <p:notesMasterId r:id="rId28"/>
  </p:notesMasterIdLst>
  <p:sldIdLst>
    <p:sldId id="8014" r:id="rId5"/>
    <p:sldId id="8016" r:id="rId6"/>
    <p:sldId id="8029" r:id="rId7"/>
    <p:sldId id="8018" r:id="rId8"/>
    <p:sldId id="8030" r:id="rId9"/>
    <p:sldId id="8028" r:id="rId10"/>
    <p:sldId id="8031" r:id="rId11"/>
    <p:sldId id="8019" r:id="rId12"/>
    <p:sldId id="8035" r:id="rId13"/>
    <p:sldId id="8032" r:id="rId14"/>
    <p:sldId id="8020" r:id="rId15"/>
    <p:sldId id="8033" r:id="rId16"/>
    <p:sldId id="8021" r:id="rId17"/>
    <p:sldId id="8022" r:id="rId18"/>
    <p:sldId id="8025" r:id="rId19"/>
    <p:sldId id="8034" r:id="rId20"/>
    <p:sldId id="8024" r:id="rId21"/>
    <p:sldId id="8023" r:id="rId22"/>
    <p:sldId id="8026" r:id="rId23"/>
    <p:sldId id="8036" r:id="rId24"/>
    <p:sldId id="8037" r:id="rId25"/>
    <p:sldId id="8038" r:id="rId26"/>
    <p:sldId id="8008" r:id="rId2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A ALEJANDRA RAMIREZ" initials="MAR" lastIdx="1" clrIdx="0">
    <p:extLst>
      <p:ext uri="{19B8F6BF-5375-455C-9EA6-DF929625EA0E}">
        <p15:presenceInfo xmlns:p15="http://schemas.microsoft.com/office/powerpoint/2012/main" userId="S::mramire@subrei.gob.cl::e9cd2150-067b-4a94-88c2-fd2a8eebd0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CCD6"/>
    <a:srgbClr val="D3DEF2"/>
    <a:srgbClr val="07272D"/>
    <a:srgbClr val="004677"/>
    <a:srgbClr val="007096"/>
    <a:srgbClr val="E94860"/>
    <a:srgbClr val="E4DB89"/>
    <a:srgbClr val="613B75"/>
    <a:srgbClr val="FAD8E1"/>
    <a:srgbClr val="F2E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F42F0B-B61E-4DF4-A431-1A32EC24B6A1}" v="33" dt="2023-07-07T14:49:06.48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36" autoAdjust="0"/>
    <p:restoredTop sz="94464" autoAdjust="0"/>
  </p:normalViewPr>
  <p:slideViewPr>
    <p:cSldViewPr snapToGrid="0">
      <p:cViewPr varScale="1">
        <p:scale>
          <a:sx n="69" d="100"/>
          <a:sy n="69" d="100"/>
        </p:scale>
        <p:origin x="84" y="17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ELA UBILLA" userId="21d9873b-da15-44de-af0d-bc9aea392336" providerId="ADAL" clId="{C70795DA-535A-4127-9624-AB4606FDD594}"/>
    <pc:docChg chg="undo custSel modSld">
      <pc:chgData name="MARCELA UBILLA" userId="21d9873b-da15-44de-af0d-bc9aea392336" providerId="ADAL" clId="{C70795DA-535A-4127-9624-AB4606FDD594}" dt="2023-05-19T22:26:30.841" v="27" actId="571"/>
      <pc:docMkLst>
        <pc:docMk/>
      </pc:docMkLst>
      <pc:sldChg chg="modSp mod">
        <pc:chgData name="MARCELA UBILLA" userId="21d9873b-da15-44de-af0d-bc9aea392336" providerId="ADAL" clId="{C70795DA-535A-4127-9624-AB4606FDD594}" dt="2023-05-19T22:25:50.666" v="21" actId="947"/>
        <pc:sldMkLst>
          <pc:docMk/>
          <pc:sldMk cId="546810425" sldId="8016"/>
        </pc:sldMkLst>
        <pc:spChg chg="mod">
          <ac:chgData name="MARCELA UBILLA" userId="21d9873b-da15-44de-af0d-bc9aea392336" providerId="ADAL" clId="{C70795DA-535A-4127-9624-AB4606FDD594}" dt="2023-05-19T22:25:50.666" v="21" actId="947"/>
          <ac:spMkLst>
            <pc:docMk/>
            <pc:sldMk cId="546810425" sldId="8016"/>
            <ac:spMk id="17" creationId="{1FF99A14-01C2-7977-54FE-5C6B530A70CE}"/>
          </ac:spMkLst>
        </pc:spChg>
      </pc:sldChg>
      <pc:sldChg chg="modSp mod">
        <pc:chgData name="MARCELA UBILLA" userId="21d9873b-da15-44de-af0d-bc9aea392336" providerId="ADAL" clId="{C70795DA-535A-4127-9624-AB4606FDD594}" dt="2023-05-19T22:25:33.400" v="18" actId="14100"/>
        <pc:sldMkLst>
          <pc:docMk/>
          <pc:sldMk cId="2975611013" sldId="8018"/>
        </pc:sldMkLst>
        <pc:spChg chg="mod">
          <ac:chgData name="MARCELA UBILLA" userId="21d9873b-da15-44de-af0d-bc9aea392336" providerId="ADAL" clId="{C70795DA-535A-4127-9624-AB4606FDD594}" dt="2023-05-19T22:25:33.400" v="18" actId="14100"/>
          <ac:spMkLst>
            <pc:docMk/>
            <pc:sldMk cId="2975611013" sldId="8018"/>
            <ac:spMk id="10" creationId="{BDBA4970-D2F7-5324-A202-18E3DED669C9}"/>
          </ac:spMkLst>
        </pc:spChg>
      </pc:sldChg>
      <pc:sldChg chg="addSp modSp mod">
        <pc:chgData name="MARCELA UBILLA" userId="21d9873b-da15-44de-af0d-bc9aea392336" providerId="ADAL" clId="{C70795DA-535A-4127-9624-AB4606FDD594}" dt="2023-05-19T22:26:30.841" v="27" actId="571"/>
        <pc:sldMkLst>
          <pc:docMk/>
          <pc:sldMk cId="3647749450" sldId="8024"/>
        </pc:sldMkLst>
        <pc:spChg chg="mod">
          <ac:chgData name="MARCELA UBILLA" userId="21d9873b-da15-44de-af0d-bc9aea392336" providerId="ADAL" clId="{C70795DA-535A-4127-9624-AB4606FDD594}" dt="2023-05-19T22:26:15.114" v="23" actId="947"/>
          <ac:spMkLst>
            <pc:docMk/>
            <pc:sldMk cId="3647749450" sldId="8024"/>
            <ac:spMk id="5" creationId="{B46CD32E-F582-E10F-B9C0-514C2CD72EBD}"/>
          </ac:spMkLst>
        </pc:spChg>
        <pc:cxnChg chg="add mod">
          <ac:chgData name="MARCELA UBILLA" userId="21d9873b-da15-44de-af0d-bc9aea392336" providerId="ADAL" clId="{C70795DA-535A-4127-9624-AB4606FDD594}" dt="2023-05-19T22:26:28.649" v="26" actId="14100"/>
          <ac:cxnSpMkLst>
            <pc:docMk/>
            <pc:sldMk cId="3647749450" sldId="8024"/>
            <ac:cxnSpMk id="3" creationId="{39438310-D241-1388-5350-803B80236379}"/>
          </ac:cxnSpMkLst>
        </pc:cxnChg>
        <pc:cxnChg chg="add mod">
          <ac:chgData name="MARCELA UBILLA" userId="21d9873b-da15-44de-af0d-bc9aea392336" providerId="ADAL" clId="{C70795DA-535A-4127-9624-AB4606FDD594}" dt="2023-05-19T22:26:30.841" v="27" actId="571"/>
          <ac:cxnSpMkLst>
            <pc:docMk/>
            <pc:sldMk cId="3647749450" sldId="8024"/>
            <ac:cxnSpMk id="10" creationId="{9710999B-7555-719D-8CF0-0A591A2F99F1}"/>
          </ac:cxnSpMkLst>
        </pc:cxnChg>
      </pc:sldChg>
      <pc:sldChg chg="addSp delSp modSp mod">
        <pc:chgData name="MARCELA UBILLA" userId="21d9873b-da15-44de-af0d-bc9aea392336" providerId="ADAL" clId="{C70795DA-535A-4127-9624-AB4606FDD594}" dt="2023-05-19T22:25:18.545" v="15" actId="571"/>
        <pc:sldMkLst>
          <pc:docMk/>
          <pc:sldMk cId="1468374076" sldId="8028"/>
        </pc:sldMkLst>
        <pc:spChg chg="mod">
          <ac:chgData name="MARCELA UBILLA" userId="21d9873b-da15-44de-af0d-bc9aea392336" providerId="ADAL" clId="{C70795DA-535A-4127-9624-AB4606FDD594}" dt="2023-05-19T22:24:47.572" v="2" actId="255"/>
          <ac:spMkLst>
            <pc:docMk/>
            <pc:sldMk cId="1468374076" sldId="8028"/>
            <ac:spMk id="5" creationId="{4067CD07-6796-CD95-7D0B-21AA67E09B97}"/>
          </ac:spMkLst>
        </pc:spChg>
        <pc:cxnChg chg="mod">
          <ac:chgData name="MARCELA UBILLA" userId="21d9873b-da15-44de-af0d-bc9aea392336" providerId="ADAL" clId="{C70795DA-535A-4127-9624-AB4606FDD594}" dt="2023-05-19T22:25:05.688" v="10" actId="14100"/>
          <ac:cxnSpMkLst>
            <pc:docMk/>
            <pc:sldMk cId="1468374076" sldId="8028"/>
            <ac:cxnSpMk id="10" creationId="{F7079367-CC15-64AB-2CD1-9A42F95894C9}"/>
          </ac:cxnSpMkLst>
        </pc:cxnChg>
        <pc:cxnChg chg="del">
          <ac:chgData name="MARCELA UBILLA" userId="21d9873b-da15-44de-af0d-bc9aea392336" providerId="ADAL" clId="{C70795DA-535A-4127-9624-AB4606FDD594}" dt="2023-05-19T22:24:54.641" v="4" actId="478"/>
          <ac:cxnSpMkLst>
            <pc:docMk/>
            <pc:sldMk cId="1468374076" sldId="8028"/>
            <ac:cxnSpMk id="12" creationId="{BD4DA2B0-EAB3-AAB3-D260-FFF77D4FB515}"/>
          </ac:cxnSpMkLst>
        </pc:cxnChg>
        <pc:cxnChg chg="del">
          <ac:chgData name="MARCELA UBILLA" userId="21d9873b-da15-44de-af0d-bc9aea392336" providerId="ADAL" clId="{C70795DA-535A-4127-9624-AB4606FDD594}" dt="2023-05-19T22:24:55.809" v="5" actId="478"/>
          <ac:cxnSpMkLst>
            <pc:docMk/>
            <pc:sldMk cId="1468374076" sldId="8028"/>
            <ac:cxnSpMk id="13" creationId="{4A87985D-2112-027F-009A-D40BD3963C25}"/>
          </ac:cxnSpMkLst>
        </pc:cxnChg>
        <pc:cxnChg chg="del">
          <ac:chgData name="MARCELA UBILLA" userId="21d9873b-da15-44de-af0d-bc9aea392336" providerId="ADAL" clId="{C70795DA-535A-4127-9624-AB4606FDD594}" dt="2023-05-19T22:24:57.185" v="6" actId="478"/>
          <ac:cxnSpMkLst>
            <pc:docMk/>
            <pc:sldMk cId="1468374076" sldId="8028"/>
            <ac:cxnSpMk id="14" creationId="{ADB72EF9-C411-FF42-68E8-1F3934337FF3}"/>
          </ac:cxnSpMkLst>
        </pc:cxnChg>
        <pc:cxnChg chg="del">
          <ac:chgData name="MARCELA UBILLA" userId="21d9873b-da15-44de-af0d-bc9aea392336" providerId="ADAL" clId="{C70795DA-535A-4127-9624-AB4606FDD594}" dt="2023-05-19T22:24:58.392" v="7" actId="478"/>
          <ac:cxnSpMkLst>
            <pc:docMk/>
            <pc:sldMk cId="1468374076" sldId="8028"/>
            <ac:cxnSpMk id="15" creationId="{B11B6170-A5C2-45AC-01BA-EC9E0FA87146}"/>
          </ac:cxnSpMkLst>
        </pc:cxnChg>
        <pc:cxnChg chg="del">
          <ac:chgData name="MARCELA UBILLA" userId="21d9873b-da15-44de-af0d-bc9aea392336" providerId="ADAL" clId="{C70795DA-535A-4127-9624-AB4606FDD594}" dt="2023-05-19T22:24:59.649" v="8" actId="478"/>
          <ac:cxnSpMkLst>
            <pc:docMk/>
            <pc:sldMk cId="1468374076" sldId="8028"/>
            <ac:cxnSpMk id="16" creationId="{7E97DBF8-654E-4B04-8B7A-62305FAAAA95}"/>
          </ac:cxnSpMkLst>
        </pc:cxnChg>
        <pc:cxnChg chg="add mod">
          <ac:chgData name="MARCELA UBILLA" userId="21d9873b-da15-44de-af0d-bc9aea392336" providerId="ADAL" clId="{C70795DA-535A-4127-9624-AB4606FDD594}" dt="2023-05-19T22:25:08.265" v="11" actId="571"/>
          <ac:cxnSpMkLst>
            <pc:docMk/>
            <pc:sldMk cId="1468374076" sldId="8028"/>
            <ac:cxnSpMk id="18" creationId="{E750B5D8-9039-F015-94F5-1EE5205D6352}"/>
          </ac:cxnSpMkLst>
        </pc:cxnChg>
        <pc:cxnChg chg="add mod">
          <ac:chgData name="MARCELA UBILLA" userId="21d9873b-da15-44de-af0d-bc9aea392336" providerId="ADAL" clId="{C70795DA-535A-4127-9624-AB4606FDD594}" dt="2023-05-19T22:25:10.952" v="12" actId="571"/>
          <ac:cxnSpMkLst>
            <pc:docMk/>
            <pc:sldMk cId="1468374076" sldId="8028"/>
            <ac:cxnSpMk id="20" creationId="{AC80AFEC-B58B-F7D4-87BC-C0FC32AF2236}"/>
          </ac:cxnSpMkLst>
        </pc:cxnChg>
        <pc:cxnChg chg="add mod">
          <ac:chgData name="MARCELA UBILLA" userId="21d9873b-da15-44de-af0d-bc9aea392336" providerId="ADAL" clId="{C70795DA-535A-4127-9624-AB4606FDD594}" dt="2023-05-19T22:25:13.344" v="13" actId="571"/>
          <ac:cxnSpMkLst>
            <pc:docMk/>
            <pc:sldMk cId="1468374076" sldId="8028"/>
            <ac:cxnSpMk id="21" creationId="{E7CCD9A3-EB9A-B820-0998-6FE6800D0950}"/>
          </ac:cxnSpMkLst>
        </pc:cxnChg>
        <pc:cxnChg chg="add mod">
          <ac:chgData name="MARCELA UBILLA" userId="21d9873b-da15-44de-af0d-bc9aea392336" providerId="ADAL" clId="{C70795DA-535A-4127-9624-AB4606FDD594}" dt="2023-05-19T22:25:15.601" v="14" actId="571"/>
          <ac:cxnSpMkLst>
            <pc:docMk/>
            <pc:sldMk cId="1468374076" sldId="8028"/>
            <ac:cxnSpMk id="22" creationId="{0DCF9A4C-3C36-C773-E583-70D5520FF215}"/>
          </ac:cxnSpMkLst>
        </pc:cxnChg>
        <pc:cxnChg chg="add mod">
          <ac:chgData name="MARCELA UBILLA" userId="21d9873b-da15-44de-af0d-bc9aea392336" providerId="ADAL" clId="{C70795DA-535A-4127-9624-AB4606FDD594}" dt="2023-05-19T22:25:18.545" v="15" actId="571"/>
          <ac:cxnSpMkLst>
            <pc:docMk/>
            <pc:sldMk cId="1468374076" sldId="8028"/>
            <ac:cxnSpMk id="23" creationId="{9E8525DC-940B-75D2-4425-3DC19C67F81D}"/>
          </ac:cxnSpMkLst>
        </pc:cxnChg>
      </pc:sldChg>
    </pc:docChg>
  </pc:docChgLst>
  <pc:docChgLst>
    <pc:chgData name="SIMON ACCORSI OPAZO" userId="e8454a85-dc11-4fba-aeee-c6b99bce89ef" providerId="ADAL" clId="{D7F42F0B-B61E-4DF4-A431-1A32EC24B6A1}"/>
    <pc:docChg chg="undo custSel addSld delSld modSld">
      <pc:chgData name="SIMON ACCORSI OPAZO" userId="e8454a85-dc11-4fba-aeee-c6b99bce89ef" providerId="ADAL" clId="{D7F42F0B-B61E-4DF4-A431-1A32EC24B6A1}" dt="2023-07-07T14:49:13.032" v="2534" actId="6549"/>
      <pc:docMkLst>
        <pc:docMk/>
      </pc:docMkLst>
      <pc:sldChg chg="addSp delSp modSp mod">
        <pc:chgData name="SIMON ACCORSI OPAZO" userId="e8454a85-dc11-4fba-aeee-c6b99bce89ef" providerId="ADAL" clId="{D7F42F0B-B61E-4DF4-A431-1A32EC24B6A1}" dt="2023-07-07T14:49:13.032" v="2534" actId="6549"/>
        <pc:sldMkLst>
          <pc:docMk/>
          <pc:sldMk cId="1808658009" sldId="8008"/>
        </pc:sldMkLst>
        <pc:spChg chg="mod">
          <ac:chgData name="SIMON ACCORSI OPAZO" userId="e8454a85-dc11-4fba-aeee-c6b99bce89ef" providerId="ADAL" clId="{D7F42F0B-B61E-4DF4-A431-1A32EC24B6A1}" dt="2023-07-07T14:49:13.032" v="2534" actId="6549"/>
          <ac:spMkLst>
            <pc:docMk/>
            <pc:sldMk cId="1808658009" sldId="8008"/>
            <ac:spMk id="19" creationId="{6F127BA0-0449-6CC7-5FC2-BA0D3D516D6B}"/>
          </ac:spMkLst>
        </pc:spChg>
        <pc:picChg chg="del mod">
          <ac:chgData name="SIMON ACCORSI OPAZO" userId="e8454a85-dc11-4fba-aeee-c6b99bce89ef" providerId="ADAL" clId="{D7F42F0B-B61E-4DF4-A431-1A32EC24B6A1}" dt="2023-07-07T14:48:55.441" v="2509" actId="478"/>
          <ac:picMkLst>
            <pc:docMk/>
            <pc:sldMk cId="1808658009" sldId="8008"/>
            <ac:picMk id="10" creationId="{FFBF0736-9F1B-67DA-2B0E-402C76BEF82C}"/>
          </ac:picMkLst>
        </pc:picChg>
        <pc:picChg chg="add mod">
          <ac:chgData name="SIMON ACCORSI OPAZO" userId="e8454a85-dc11-4fba-aeee-c6b99bce89ef" providerId="ADAL" clId="{D7F42F0B-B61E-4DF4-A431-1A32EC24B6A1}" dt="2023-07-07T14:49:06.484" v="2513" actId="1076"/>
          <ac:picMkLst>
            <pc:docMk/>
            <pc:sldMk cId="1808658009" sldId="8008"/>
            <ac:picMk id="1026" creationId="{901BFB8C-2A03-8B51-8D15-840790E679D9}"/>
          </ac:picMkLst>
        </pc:picChg>
      </pc:sldChg>
      <pc:sldChg chg="modSp mod">
        <pc:chgData name="SIMON ACCORSI OPAZO" userId="e8454a85-dc11-4fba-aeee-c6b99bce89ef" providerId="ADAL" clId="{D7F42F0B-B61E-4DF4-A431-1A32EC24B6A1}" dt="2023-07-06T19:17:35.636" v="283" actId="6549"/>
        <pc:sldMkLst>
          <pc:docMk/>
          <pc:sldMk cId="1411555491" sldId="8014"/>
        </pc:sldMkLst>
        <pc:spChg chg="mod">
          <ac:chgData name="SIMON ACCORSI OPAZO" userId="e8454a85-dc11-4fba-aeee-c6b99bce89ef" providerId="ADAL" clId="{D7F42F0B-B61E-4DF4-A431-1A32EC24B6A1}" dt="2023-07-06T15:55:40.461" v="183" actId="20577"/>
          <ac:spMkLst>
            <pc:docMk/>
            <pc:sldMk cId="1411555491" sldId="8014"/>
            <ac:spMk id="10" creationId="{CA498894-541D-4895-BC5A-D8F3004B4617}"/>
          </ac:spMkLst>
        </pc:spChg>
        <pc:spChg chg="mod">
          <ac:chgData name="SIMON ACCORSI OPAZO" userId="e8454a85-dc11-4fba-aeee-c6b99bce89ef" providerId="ADAL" clId="{D7F42F0B-B61E-4DF4-A431-1A32EC24B6A1}" dt="2023-07-06T19:17:35.636" v="283" actId="6549"/>
          <ac:spMkLst>
            <pc:docMk/>
            <pc:sldMk cId="1411555491" sldId="8014"/>
            <ac:spMk id="15" creationId="{3DDA2F01-02A6-4C64-8FA1-E7712D895CB6}"/>
          </ac:spMkLst>
        </pc:spChg>
        <pc:spChg chg="mod">
          <ac:chgData name="SIMON ACCORSI OPAZO" userId="e8454a85-dc11-4fba-aeee-c6b99bce89ef" providerId="ADAL" clId="{D7F42F0B-B61E-4DF4-A431-1A32EC24B6A1}" dt="2023-07-06T19:17:19.652" v="208" actId="6549"/>
          <ac:spMkLst>
            <pc:docMk/>
            <pc:sldMk cId="1411555491" sldId="8014"/>
            <ac:spMk id="17" creationId="{BCCE9C87-6A82-41CC-B783-840C57F8AB92}"/>
          </ac:spMkLst>
        </pc:spChg>
      </pc:sldChg>
      <pc:sldChg chg="addSp delSp modSp mod">
        <pc:chgData name="SIMON ACCORSI OPAZO" userId="e8454a85-dc11-4fba-aeee-c6b99bce89ef" providerId="ADAL" clId="{D7F42F0B-B61E-4DF4-A431-1A32EC24B6A1}" dt="2023-07-07T01:27:15.657" v="2397" actId="1076"/>
        <pc:sldMkLst>
          <pc:docMk/>
          <pc:sldMk cId="546810425" sldId="8016"/>
        </pc:sldMkLst>
        <pc:graphicFrameChg chg="add del mod">
          <ac:chgData name="SIMON ACCORSI OPAZO" userId="e8454a85-dc11-4fba-aeee-c6b99bce89ef" providerId="ADAL" clId="{D7F42F0B-B61E-4DF4-A431-1A32EC24B6A1}" dt="2023-07-07T01:27:02.790" v="2393"/>
          <ac:graphicFrameMkLst>
            <pc:docMk/>
            <pc:sldMk cId="546810425" sldId="8016"/>
            <ac:graphicFrameMk id="3" creationId="{4C2B7BB5-F21F-E12A-5660-85F6541594F2}"/>
          </ac:graphicFrameMkLst>
        </pc:graphicFrameChg>
        <pc:picChg chg="del">
          <ac:chgData name="SIMON ACCORSI OPAZO" userId="e8454a85-dc11-4fba-aeee-c6b99bce89ef" providerId="ADAL" clId="{D7F42F0B-B61E-4DF4-A431-1A32EC24B6A1}" dt="2023-07-07T01:26:58.501" v="2391" actId="478"/>
          <ac:picMkLst>
            <pc:docMk/>
            <pc:sldMk cId="546810425" sldId="8016"/>
            <ac:picMk id="2" creationId="{9C0D644B-C2F5-5F7E-B6EC-B608118627D1}"/>
          </ac:picMkLst>
        </pc:picChg>
        <pc:picChg chg="add mod">
          <ac:chgData name="SIMON ACCORSI OPAZO" userId="e8454a85-dc11-4fba-aeee-c6b99bce89ef" providerId="ADAL" clId="{D7F42F0B-B61E-4DF4-A431-1A32EC24B6A1}" dt="2023-07-07T01:27:15.657" v="2397" actId="1076"/>
          <ac:picMkLst>
            <pc:docMk/>
            <pc:sldMk cId="546810425" sldId="8016"/>
            <ac:picMk id="5" creationId="{E22CBA5F-4A83-3D0C-65E3-45C212EF6FBA}"/>
          </ac:picMkLst>
        </pc:picChg>
      </pc:sldChg>
      <pc:sldChg chg="addSp delSp modSp mod">
        <pc:chgData name="SIMON ACCORSI OPAZO" userId="e8454a85-dc11-4fba-aeee-c6b99bce89ef" providerId="ADAL" clId="{D7F42F0B-B61E-4DF4-A431-1A32EC24B6A1}" dt="2023-07-07T01:13:13.145" v="2233" actId="20577"/>
        <pc:sldMkLst>
          <pc:docMk/>
          <pc:sldMk cId="4191052212" sldId="8019"/>
        </pc:sldMkLst>
        <pc:spChg chg="mod">
          <ac:chgData name="SIMON ACCORSI OPAZO" userId="e8454a85-dc11-4fba-aeee-c6b99bce89ef" providerId="ADAL" clId="{D7F42F0B-B61E-4DF4-A431-1A32EC24B6A1}" dt="2023-07-07T01:13:13.145" v="2233" actId="20577"/>
          <ac:spMkLst>
            <pc:docMk/>
            <pc:sldMk cId="4191052212" sldId="8019"/>
            <ac:spMk id="6" creationId="{044B6974-F71A-83BD-6120-4A00EF3485A2}"/>
          </ac:spMkLst>
        </pc:spChg>
        <pc:picChg chg="del">
          <ac:chgData name="SIMON ACCORSI OPAZO" userId="e8454a85-dc11-4fba-aeee-c6b99bce89ef" providerId="ADAL" clId="{D7F42F0B-B61E-4DF4-A431-1A32EC24B6A1}" dt="2023-07-07T00:50:58.312" v="2178" actId="478"/>
          <ac:picMkLst>
            <pc:docMk/>
            <pc:sldMk cId="4191052212" sldId="8019"/>
            <ac:picMk id="2" creationId="{BF29BB9C-4A9D-6012-4B45-1249692FB22C}"/>
          </ac:picMkLst>
        </pc:picChg>
        <pc:picChg chg="add mod">
          <ac:chgData name="SIMON ACCORSI OPAZO" userId="e8454a85-dc11-4fba-aeee-c6b99bce89ef" providerId="ADAL" clId="{D7F42F0B-B61E-4DF4-A431-1A32EC24B6A1}" dt="2023-07-07T00:51:25.376" v="2182" actId="14100"/>
          <ac:picMkLst>
            <pc:docMk/>
            <pc:sldMk cId="4191052212" sldId="8019"/>
            <ac:picMk id="5" creationId="{6F442C73-B810-B6BB-B46A-6BB83973370D}"/>
          </ac:picMkLst>
        </pc:picChg>
      </pc:sldChg>
      <pc:sldChg chg="addSp delSp modSp mod">
        <pc:chgData name="SIMON ACCORSI OPAZO" userId="e8454a85-dc11-4fba-aeee-c6b99bce89ef" providerId="ADAL" clId="{D7F42F0B-B61E-4DF4-A431-1A32EC24B6A1}" dt="2023-07-07T01:06:56.341" v="2200" actId="1076"/>
        <pc:sldMkLst>
          <pc:docMk/>
          <pc:sldMk cId="1844762929" sldId="8020"/>
        </pc:sldMkLst>
        <pc:picChg chg="del">
          <ac:chgData name="SIMON ACCORSI OPAZO" userId="e8454a85-dc11-4fba-aeee-c6b99bce89ef" providerId="ADAL" clId="{D7F42F0B-B61E-4DF4-A431-1A32EC24B6A1}" dt="2023-07-07T00:52:54.975" v="2184" actId="478"/>
          <ac:picMkLst>
            <pc:docMk/>
            <pc:sldMk cId="1844762929" sldId="8020"/>
            <ac:picMk id="3" creationId="{2E84C511-1459-2704-7D2F-3A3F042FCF1A}"/>
          </ac:picMkLst>
        </pc:picChg>
        <pc:picChg chg="add del mod">
          <ac:chgData name="SIMON ACCORSI OPAZO" userId="e8454a85-dc11-4fba-aeee-c6b99bce89ef" providerId="ADAL" clId="{D7F42F0B-B61E-4DF4-A431-1A32EC24B6A1}" dt="2023-07-07T01:06:34.266" v="2191" actId="478"/>
          <ac:picMkLst>
            <pc:docMk/>
            <pc:sldMk cId="1844762929" sldId="8020"/>
            <ac:picMk id="5" creationId="{400D11F1-FECB-B4A1-5E10-415D9C8724AD}"/>
          </ac:picMkLst>
        </pc:picChg>
        <pc:picChg chg="add mod">
          <ac:chgData name="SIMON ACCORSI OPAZO" userId="e8454a85-dc11-4fba-aeee-c6b99bce89ef" providerId="ADAL" clId="{D7F42F0B-B61E-4DF4-A431-1A32EC24B6A1}" dt="2023-07-07T01:06:56.341" v="2200" actId="1076"/>
          <ac:picMkLst>
            <pc:docMk/>
            <pc:sldMk cId="1844762929" sldId="8020"/>
            <ac:picMk id="7" creationId="{BAA55CED-A2D7-EDF1-2D00-118A70F2405A}"/>
          </ac:picMkLst>
        </pc:picChg>
      </pc:sldChg>
      <pc:sldChg chg="addSp delSp modSp mod">
        <pc:chgData name="SIMON ACCORSI OPAZO" userId="e8454a85-dc11-4fba-aeee-c6b99bce89ef" providerId="ADAL" clId="{D7F42F0B-B61E-4DF4-A431-1A32EC24B6A1}" dt="2023-07-07T01:28:28.641" v="2404" actId="1076"/>
        <pc:sldMkLst>
          <pc:docMk/>
          <pc:sldMk cId="3407361510" sldId="8023"/>
        </pc:sldMkLst>
        <pc:picChg chg="add mod">
          <ac:chgData name="SIMON ACCORSI OPAZO" userId="e8454a85-dc11-4fba-aeee-c6b99bce89ef" providerId="ADAL" clId="{D7F42F0B-B61E-4DF4-A431-1A32EC24B6A1}" dt="2023-07-07T01:28:28.641" v="2404" actId="1076"/>
          <ac:picMkLst>
            <pc:docMk/>
            <pc:sldMk cId="3407361510" sldId="8023"/>
            <ac:picMk id="3" creationId="{FF45B39D-1CFA-D3D2-FDC0-239F1ACD2272}"/>
          </ac:picMkLst>
        </pc:picChg>
        <pc:picChg chg="del">
          <ac:chgData name="SIMON ACCORSI OPAZO" userId="e8454a85-dc11-4fba-aeee-c6b99bce89ef" providerId="ADAL" clId="{D7F42F0B-B61E-4DF4-A431-1A32EC24B6A1}" dt="2023-07-07T01:28:08.311" v="2398" actId="478"/>
          <ac:picMkLst>
            <pc:docMk/>
            <pc:sldMk cId="3407361510" sldId="8023"/>
            <ac:picMk id="5" creationId="{83D8C40E-79A8-52E0-445C-38C23E1FFDBF}"/>
          </ac:picMkLst>
        </pc:picChg>
      </pc:sldChg>
      <pc:sldChg chg="modSp mod">
        <pc:chgData name="SIMON ACCORSI OPAZO" userId="e8454a85-dc11-4fba-aeee-c6b99bce89ef" providerId="ADAL" clId="{D7F42F0B-B61E-4DF4-A431-1A32EC24B6A1}" dt="2023-07-06T19:28:01.137" v="455" actId="20577"/>
        <pc:sldMkLst>
          <pc:docMk/>
          <pc:sldMk cId="3647749450" sldId="8024"/>
        </pc:sldMkLst>
        <pc:spChg chg="mod">
          <ac:chgData name="SIMON ACCORSI OPAZO" userId="e8454a85-dc11-4fba-aeee-c6b99bce89ef" providerId="ADAL" clId="{D7F42F0B-B61E-4DF4-A431-1A32EC24B6A1}" dt="2023-07-06T19:28:01.137" v="455" actId="20577"/>
          <ac:spMkLst>
            <pc:docMk/>
            <pc:sldMk cId="3647749450" sldId="8024"/>
            <ac:spMk id="5" creationId="{B46CD32E-F582-E10F-B9C0-514C2CD72EBD}"/>
          </ac:spMkLst>
        </pc:spChg>
      </pc:sldChg>
      <pc:sldChg chg="addSp delSp modSp mod">
        <pc:chgData name="SIMON ACCORSI OPAZO" userId="e8454a85-dc11-4fba-aeee-c6b99bce89ef" providerId="ADAL" clId="{D7F42F0B-B61E-4DF4-A431-1A32EC24B6A1}" dt="2023-07-07T12:23:36.542" v="2490" actId="14100"/>
        <pc:sldMkLst>
          <pc:docMk/>
          <pc:sldMk cId="1798120008" sldId="8025"/>
        </pc:sldMkLst>
        <pc:picChg chg="del">
          <ac:chgData name="SIMON ACCORSI OPAZO" userId="e8454a85-dc11-4fba-aeee-c6b99bce89ef" providerId="ADAL" clId="{D7F42F0B-B61E-4DF4-A431-1A32EC24B6A1}" dt="2023-07-07T12:22:59.242" v="2476" actId="478"/>
          <ac:picMkLst>
            <pc:docMk/>
            <pc:sldMk cId="1798120008" sldId="8025"/>
            <ac:picMk id="3" creationId="{57DB41F1-1B08-5902-D79F-7A5EC2D98E2A}"/>
          </ac:picMkLst>
        </pc:picChg>
        <pc:picChg chg="add mod">
          <ac:chgData name="SIMON ACCORSI OPAZO" userId="e8454a85-dc11-4fba-aeee-c6b99bce89ef" providerId="ADAL" clId="{D7F42F0B-B61E-4DF4-A431-1A32EC24B6A1}" dt="2023-07-07T12:23:36.542" v="2490" actId="14100"/>
          <ac:picMkLst>
            <pc:docMk/>
            <pc:sldMk cId="1798120008" sldId="8025"/>
            <ac:picMk id="1026" creationId="{AE0046C7-2C2E-5FDA-C9BC-4C9EEAF10773}"/>
          </ac:picMkLst>
        </pc:picChg>
      </pc:sldChg>
      <pc:sldChg chg="addSp delSp modSp mod">
        <pc:chgData name="SIMON ACCORSI OPAZO" userId="e8454a85-dc11-4fba-aeee-c6b99bce89ef" providerId="ADAL" clId="{D7F42F0B-B61E-4DF4-A431-1A32EC24B6A1}" dt="2023-07-07T01:15:08.191" v="2263" actId="1076"/>
        <pc:sldMkLst>
          <pc:docMk/>
          <pc:sldMk cId="1440778689" sldId="8026"/>
        </pc:sldMkLst>
        <pc:picChg chg="del">
          <ac:chgData name="SIMON ACCORSI OPAZO" userId="e8454a85-dc11-4fba-aeee-c6b99bce89ef" providerId="ADAL" clId="{D7F42F0B-B61E-4DF4-A431-1A32EC24B6A1}" dt="2023-07-07T01:14:43.144" v="2257" actId="478"/>
          <ac:picMkLst>
            <pc:docMk/>
            <pc:sldMk cId="1440778689" sldId="8026"/>
            <ac:picMk id="2" creationId="{F038DA5C-5E83-9808-1AE5-D0E703D0AB82}"/>
          </ac:picMkLst>
        </pc:picChg>
        <pc:picChg chg="add mod">
          <ac:chgData name="SIMON ACCORSI OPAZO" userId="e8454a85-dc11-4fba-aeee-c6b99bce89ef" providerId="ADAL" clId="{D7F42F0B-B61E-4DF4-A431-1A32EC24B6A1}" dt="2023-07-07T01:15:08.191" v="2263" actId="1076"/>
          <ac:picMkLst>
            <pc:docMk/>
            <pc:sldMk cId="1440778689" sldId="8026"/>
            <ac:picMk id="5" creationId="{C5BDE03F-9D62-716D-9726-A369CB25CA0A}"/>
          </ac:picMkLst>
        </pc:picChg>
      </pc:sldChg>
      <pc:sldChg chg="del">
        <pc:chgData name="SIMON ACCORSI OPAZO" userId="e8454a85-dc11-4fba-aeee-c6b99bce89ef" providerId="ADAL" clId="{D7F42F0B-B61E-4DF4-A431-1A32EC24B6A1}" dt="2023-07-07T12:09:15.060" v="2475" actId="47"/>
        <pc:sldMkLst>
          <pc:docMk/>
          <pc:sldMk cId="4229816257" sldId="8027"/>
        </pc:sldMkLst>
      </pc:sldChg>
      <pc:sldChg chg="delSp modSp mod">
        <pc:chgData name="SIMON ACCORSI OPAZO" userId="e8454a85-dc11-4fba-aeee-c6b99bce89ef" providerId="ADAL" clId="{D7F42F0B-B61E-4DF4-A431-1A32EC24B6A1}" dt="2023-07-07T12:03:38.139" v="2474" actId="20577"/>
        <pc:sldMkLst>
          <pc:docMk/>
          <pc:sldMk cId="1468374076" sldId="8028"/>
        </pc:sldMkLst>
        <pc:spChg chg="mod">
          <ac:chgData name="SIMON ACCORSI OPAZO" userId="e8454a85-dc11-4fba-aeee-c6b99bce89ef" providerId="ADAL" clId="{D7F42F0B-B61E-4DF4-A431-1A32EC24B6A1}" dt="2023-07-07T12:03:38.139" v="2474" actId="20577"/>
          <ac:spMkLst>
            <pc:docMk/>
            <pc:sldMk cId="1468374076" sldId="8028"/>
            <ac:spMk id="5" creationId="{4067CD07-6796-CD95-7D0B-21AA67E09B97}"/>
          </ac:spMkLst>
        </pc:spChg>
        <pc:cxnChg chg="mod">
          <ac:chgData name="SIMON ACCORSI OPAZO" userId="e8454a85-dc11-4fba-aeee-c6b99bce89ef" providerId="ADAL" clId="{D7F42F0B-B61E-4DF4-A431-1A32EC24B6A1}" dt="2023-07-07T11:58:27.884" v="2455" actId="1076"/>
          <ac:cxnSpMkLst>
            <pc:docMk/>
            <pc:sldMk cId="1468374076" sldId="8028"/>
            <ac:cxnSpMk id="10" creationId="{F7079367-CC15-64AB-2CD1-9A42F95894C9}"/>
          </ac:cxnSpMkLst>
        </pc:cxnChg>
        <pc:cxnChg chg="mod">
          <ac:chgData name="SIMON ACCORSI OPAZO" userId="e8454a85-dc11-4fba-aeee-c6b99bce89ef" providerId="ADAL" clId="{D7F42F0B-B61E-4DF4-A431-1A32EC24B6A1}" dt="2023-07-07T11:58:31.853" v="2456" actId="1076"/>
          <ac:cxnSpMkLst>
            <pc:docMk/>
            <pc:sldMk cId="1468374076" sldId="8028"/>
            <ac:cxnSpMk id="18" creationId="{E750B5D8-9039-F015-94F5-1EE5205D6352}"/>
          </ac:cxnSpMkLst>
        </pc:cxnChg>
        <pc:cxnChg chg="mod">
          <ac:chgData name="SIMON ACCORSI OPAZO" userId="e8454a85-dc11-4fba-aeee-c6b99bce89ef" providerId="ADAL" clId="{D7F42F0B-B61E-4DF4-A431-1A32EC24B6A1}" dt="2023-07-07T11:58:36.053" v="2457" actId="1076"/>
          <ac:cxnSpMkLst>
            <pc:docMk/>
            <pc:sldMk cId="1468374076" sldId="8028"/>
            <ac:cxnSpMk id="20" creationId="{AC80AFEC-B58B-F7D4-87BC-C0FC32AF2236}"/>
          </ac:cxnSpMkLst>
        </pc:cxnChg>
        <pc:cxnChg chg="del">
          <ac:chgData name="SIMON ACCORSI OPAZO" userId="e8454a85-dc11-4fba-aeee-c6b99bce89ef" providerId="ADAL" clId="{D7F42F0B-B61E-4DF4-A431-1A32EC24B6A1}" dt="2023-07-07T00:26:11.417" v="2070" actId="478"/>
          <ac:cxnSpMkLst>
            <pc:docMk/>
            <pc:sldMk cId="1468374076" sldId="8028"/>
            <ac:cxnSpMk id="21" creationId="{E7CCD9A3-EB9A-B820-0998-6FE6800D0950}"/>
          </ac:cxnSpMkLst>
        </pc:cxnChg>
        <pc:cxnChg chg="del mod">
          <ac:chgData name="SIMON ACCORSI OPAZO" userId="e8454a85-dc11-4fba-aeee-c6b99bce89ef" providerId="ADAL" clId="{D7F42F0B-B61E-4DF4-A431-1A32EC24B6A1}" dt="2023-07-07T00:26:21" v="2074" actId="478"/>
          <ac:cxnSpMkLst>
            <pc:docMk/>
            <pc:sldMk cId="1468374076" sldId="8028"/>
            <ac:cxnSpMk id="22" creationId="{0DCF9A4C-3C36-C773-E583-70D5520FF215}"/>
          </ac:cxnSpMkLst>
        </pc:cxnChg>
        <pc:cxnChg chg="del">
          <ac:chgData name="SIMON ACCORSI OPAZO" userId="e8454a85-dc11-4fba-aeee-c6b99bce89ef" providerId="ADAL" clId="{D7F42F0B-B61E-4DF4-A431-1A32EC24B6A1}" dt="2023-07-07T00:26:22.975" v="2075" actId="478"/>
          <ac:cxnSpMkLst>
            <pc:docMk/>
            <pc:sldMk cId="1468374076" sldId="8028"/>
            <ac:cxnSpMk id="23" creationId="{9E8525DC-940B-75D2-4425-3DC19C67F81D}"/>
          </ac:cxnSpMkLst>
        </pc:cxnChg>
      </pc:sldChg>
      <pc:sldChg chg="delSp modSp add mod">
        <pc:chgData name="SIMON ACCORSI OPAZO" userId="e8454a85-dc11-4fba-aeee-c6b99bce89ef" providerId="ADAL" clId="{D7F42F0B-B61E-4DF4-A431-1A32EC24B6A1}" dt="2023-07-06T23:52:58.066" v="607" actId="6549"/>
        <pc:sldMkLst>
          <pc:docMk/>
          <pc:sldMk cId="2757810354" sldId="8029"/>
        </pc:sldMkLst>
        <pc:spChg chg="mod">
          <ac:chgData name="SIMON ACCORSI OPAZO" userId="e8454a85-dc11-4fba-aeee-c6b99bce89ef" providerId="ADAL" clId="{D7F42F0B-B61E-4DF4-A431-1A32EC24B6A1}" dt="2023-07-06T23:47:54.150" v="515" actId="6549"/>
          <ac:spMkLst>
            <pc:docMk/>
            <pc:sldMk cId="2757810354" sldId="8029"/>
            <ac:spMk id="6" creationId="{044B6974-F71A-83BD-6120-4A00EF3485A2}"/>
          </ac:spMkLst>
        </pc:spChg>
        <pc:spChg chg="mod">
          <ac:chgData name="SIMON ACCORSI OPAZO" userId="e8454a85-dc11-4fba-aeee-c6b99bce89ef" providerId="ADAL" clId="{D7F42F0B-B61E-4DF4-A431-1A32EC24B6A1}" dt="2023-07-06T23:52:58.066" v="607" actId="6549"/>
          <ac:spMkLst>
            <pc:docMk/>
            <pc:sldMk cId="2757810354" sldId="8029"/>
            <ac:spMk id="17" creationId="{1FF99A14-01C2-7977-54FE-5C6B530A70CE}"/>
          </ac:spMkLst>
        </pc:spChg>
        <pc:picChg chg="del">
          <ac:chgData name="SIMON ACCORSI OPAZO" userId="e8454a85-dc11-4fba-aeee-c6b99bce89ef" providerId="ADAL" clId="{D7F42F0B-B61E-4DF4-A431-1A32EC24B6A1}" dt="2023-07-06T23:47:44.865" v="458" actId="478"/>
          <ac:picMkLst>
            <pc:docMk/>
            <pc:sldMk cId="2757810354" sldId="8029"/>
            <ac:picMk id="2" creationId="{9C0D644B-C2F5-5F7E-B6EC-B608118627D1}"/>
          </ac:picMkLst>
        </pc:picChg>
      </pc:sldChg>
      <pc:sldChg chg="modSp mod">
        <pc:chgData name="SIMON ACCORSI OPAZO" userId="e8454a85-dc11-4fba-aeee-c6b99bce89ef" providerId="ADAL" clId="{D7F42F0B-B61E-4DF4-A431-1A32EC24B6A1}" dt="2023-07-07T11:37:46.775" v="2452" actId="20577"/>
        <pc:sldMkLst>
          <pc:docMk/>
          <pc:sldMk cId="3296961964" sldId="8030"/>
        </pc:sldMkLst>
        <pc:spChg chg="mod">
          <ac:chgData name="SIMON ACCORSI OPAZO" userId="e8454a85-dc11-4fba-aeee-c6b99bce89ef" providerId="ADAL" clId="{D7F42F0B-B61E-4DF4-A431-1A32EC24B6A1}" dt="2023-07-07T00:02:37.284" v="650" actId="6549"/>
          <ac:spMkLst>
            <pc:docMk/>
            <pc:sldMk cId="3296961964" sldId="8030"/>
            <ac:spMk id="6" creationId="{044B6974-F71A-83BD-6120-4A00EF3485A2}"/>
          </ac:spMkLst>
        </pc:spChg>
        <pc:spChg chg="mod">
          <ac:chgData name="SIMON ACCORSI OPAZO" userId="e8454a85-dc11-4fba-aeee-c6b99bce89ef" providerId="ADAL" clId="{D7F42F0B-B61E-4DF4-A431-1A32EC24B6A1}" dt="2023-07-07T11:37:46.775" v="2452" actId="20577"/>
          <ac:spMkLst>
            <pc:docMk/>
            <pc:sldMk cId="3296961964" sldId="8030"/>
            <ac:spMk id="17" creationId="{1FF99A14-01C2-7977-54FE-5C6B530A70CE}"/>
          </ac:spMkLst>
        </pc:spChg>
      </pc:sldChg>
      <pc:sldChg chg="delSp modSp add mod">
        <pc:chgData name="SIMON ACCORSI OPAZO" userId="e8454a85-dc11-4fba-aeee-c6b99bce89ef" providerId="ADAL" clId="{D7F42F0B-B61E-4DF4-A431-1A32EC24B6A1}" dt="2023-07-07T00:34:26.299" v="2176" actId="20577"/>
        <pc:sldMkLst>
          <pc:docMk/>
          <pc:sldMk cId="2667106867" sldId="8031"/>
        </pc:sldMkLst>
        <pc:spChg chg="mod">
          <ac:chgData name="SIMON ACCORSI OPAZO" userId="e8454a85-dc11-4fba-aeee-c6b99bce89ef" providerId="ADAL" clId="{D7F42F0B-B61E-4DF4-A431-1A32EC24B6A1}" dt="2023-07-07T00:34:26.299" v="2176" actId="20577"/>
          <ac:spMkLst>
            <pc:docMk/>
            <pc:sldMk cId="2667106867" sldId="8031"/>
            <ac:spMk id="5" creationId="{4067CD07-6796-CD95-7D0B-21AA67E09B97}"/>
          </ac:spMkLst>
        </pc:spChg>
        <pc:cxnChg chg="del">
          <ac:chgData name="SIMON ACCORSI OPAZO" userId="e8454a85-dc11-4fba-aeee-c6b99bce89ef" providerId="ADAL" clId="{D7F42F0B-B61E-4DF4-A431-1A32EC24B6A1}" dt="2023-07-07T00:28:02.801" v="2087" actId="478"/>
          <ac:cxnSpMkLst>
            <pc:docMk/>
            <pc:sldMk cId="2667106867" sldId="8031"/>
            <ac:cxnSpMk id="10" creationId="{F7079367-CC15-64AB-2CD1-9A42F95894C9}"/>
          </ac:cxnSpMkLst>
        </pc:cxnChg>
        <pc:cxnChg chg="mod">
          <ac:chgData name="SIMON ACCORSI OPAZO" userId="e8454a85-dc11-4fba-aeee-c6b99bce89ef" providerId="ADAL" clId="{D7F42F0B-B61E-4DF4-A431-1A32EC24B6A1}" dt="2023-07-07T00:28:07.903" v="2090" actId="1076"/>
          <ac:cxnSpMkLst>
            <pc:docMk/>
            <pc:sldMk cId="2667106867" sldId="8031"/>
            <ac:cxnSpMk id="18" creationId="{E750B5D8-9039-F015-94F5-1EE5205D6352}"/>
          </ac:cxnSpMkLst>
        </pc:cxnChg>
        <pc:cxnChg chg="mod">
          <ac:chgData name="SIMON ACCORSI OPAZO" userId="e8454a85-dc11-4fba-aeee-c6b99bce89ef" providerId="ADAL" clId="{D7F42F0B-B61E-4DF4-A431-1A32EC24B6A1}" dt="2023-07-07T00:28:15" v="2091" actId="1076"/>
          <ac:cxnSpMkLst>
            <pc:docMk/>
            <pc:sldMk cId="2667106867" sldId="8031"/>
            <ac:cxnSpMk id="20" creationId="{AC80AFEC-B58B-F7D4-87BC-C0FC32AF2236}"/>
          </ac:cxnSpMkLst>
        </pc:cxnChg>
        <pc:cxnChg chg="mod">
          <ac:chgData name="SIMON ACCORSI OPAZO" userId="e8454a85-dc11-4fba-aeee-c6b99bce89ef" providerId="ADAL" clId="{D7F42F0B-B61E-4DF4-A431-1A32EC24B6A1}" dt="2023-07-07T00:28:18.239" v="2092" actId="1076"/>
          <ac:cxnSpMkLst>
            <pc:docMk/>
            <pc:sldMk cId="2667106867" sldId="8031"/>
            <ac:cxnSpMk id="21" creationId="{E7CCD9A3-EB9A-B820-0998-6FE6800D0950}"/>
          </ac:cxnSpMkLst>
        </pc:cxnChg>
        <pc:cxnChg chg="mod">
          <ac:chgData name="SIMON ACCORSI OPAZO" userId="e8454a85-dc11-4fba-aeee-c6b99bce89ef" providerId="ADAL" clId="{D7F42F0B-B61E-4DF4-A431-1A32EC24B6A1}" dt="2023-07-07T00:28:24.205" v="2093" actId="1076"/>
          <ac:cxnSpMkLst>
            <pc:docMk/>
            <pc:sldMk cId="2667106867" sldId="8031"/>
            <ac:cxnSpMk id="22" creationId="{0DCF9A4C-3C36-C773-E583-70D5520FF215}"/>
          </ac:cxnSpMkLst>
        </pc:cxnChg>
        <pc:cxnChg chg="mod">
          <ac:chgData name="SIMON ACCORSI OPAZO" userId="e8454a85-dc11-4fba-aeee-c6b99bce89ef" providerId="ADAL" clId="{D7F42F0B-B61E-4DF4-A431-1A32EC24B6A1}" dt="2023-07-07T00:28:29.174" v="2094" actId="1076"/>
          <ac:cxnSpMkLst>
            <pc:docMk/>
            <pc:sldMk cId="2667106867" sldId="8031"/>
            <ac:cxnSpMk id="23" creationId="{9E8525DC-940B-75D2-4425-3DC19C67F81D}"/>
          </ac:cxnSpMkLst>
        </pc:cxnChg>
      </pc:sldChg>
      <pc:sldChg chg="add">
        <pc:chgData name="SIMON ACCORSI OPAZO" userId="e8454a85-dc11-4fba-aeee-c6b99bce89ef" providerId="ADAL" clId="{D7F42F0B-B61E-4DF4-A431-1A32EC24B6A1}" dt="2023-07-07T00:50:52.859" v="2177" actId="2890"/>
        <pc:sldMkLst>
          <pc:docMk/>
          <pc:sldMk cId="675516109" sldId="8032"/>
        </pc:sldMkLst>
      </pc:sldChg>
      <pc:sldChg chg="addSp delSp modSp add mod">
        <pc:chgData name="SIMON ACCORSI OPAZO" userId="e8454a85-dc11-4fba-aeee-c6b99bce89ef" providerId="ADAL" clId="{D7F42F0B-B61E-4DF4-A431-1A32EC24B6A1}" dt="2023-07-07T01:09:48.953" v="2217" actId="1076"/>
        <pc:sldMkLst>
          <pc:docMk/>
          <pc:sldMk cId="1588381073" sldId="8033"/>
        </pc:sldMkLst>
        <pc:spChg chg="mod">
          <ac:chgData name="SIMON ACCORSI OPAZO" userId="e8454a85-dc11-4fba-aeee-c6b99bce89ef" providerId="ADAL" clId="{D7F42F0B-B61E-4DF4-A431-1A32EC24B6A1}" dt="2023-07-07T01:09:40.263" v="2214" actId="20577"/>
          <ac:spMkLst>
            <pc:docMk/>
            <pc:sldMk cId="1588381073" sldId="8033"/>
            <ac:spMk id="6" creationId="{044B6974-F71A-83BD-6120-4A00EF3485A2}"/>
          </ac:spMkLst>
        </pc:spChg>
        <pc:picChg chg="del">
          <ac:chgData name="SIMON ACCORSI OPAZO" userId="e8454a85-dc11-4fba-aeee-c6b99bce89ef" providerId="ADAL" clId="{D7F42F0B-B61E-4DF4-A431-1A32EC24B6A1}" dt="2023-07-07T01:08:50.934" v="2201" actId="478"/>
          <ac:picMkLst>
            <pc:docMk/>
            <pc:sldMk cId="1588381073" sldId="8033"/>
            <ac:picMk id="3" creationId="{2E84C511-1459-2704-7D2F-3A3F042FCF1A}"/>
          </ac:picMkLst>
        </pc:picChg>
        <pc:picChg chg="add mod">
          <ac:chgData name="SIMON ACCORSI OPAZO" userId="e8454a85-dc11-4fba-aeee-c6b99bce89ef" providerId="ADAL" clId="{D7F42F0B-B61E-4DF4-A431-1A32EC24B6A1}" dt="2023-07-07T01:09:48.953" v="2217" actId="1076"/>
          <ac:picMkLst>
            <pc:docMk/>
            <pc:sldMk cId="1588381073" sldId="8033"/>
            <ac:picMk id="5" creationId="{7D7B8B52-A40A-FDA2-2720-489BFFA609F0}"/>
          </ac:picMkLst>
        </pc:picChg>
      </pc:sldChg>
      <pc:sldChg chg="addSp delSp modSp add mod">
        <pc:chgData name="SIMON ACCORSI OPAZO" userId="e8454a85-dc11-4fba-aeee-c6b99bce89ef" providerId="ADAL" clId="{D7F42F0B-B61E-4DF4-A431-1A32EC24B6A1}" dt="2023-07-07T01:18:42.271" v="2390" actId="1076"/>
        <pc:sldMkLst>
          <pc:docMk/>
          <pc:sldMk cId="2467539840" sldId="8034"/>
        </pc:sldMkLst>
        <pc:spChg chg="mod">
          <ac:chgData name="SIMON ACCORSI OPAZO" userId="e8454a85-dc11-4fba-aeee-c6b99bce89ef" providerId="ADAL" clId="{D7F42F0B-B61E-4DF4-A431-1A32EC24B6A1}" dt="2023-07-07T01:11:31.948" v="2232" actId="20577"/>
          <ac:spMkLst>
            <pc:docMk/>
            <pc:sldMk cId="2467539840" sldId="8034"/>
            <ac:spMk id="6" creationId="{044B6974-F71A-83BD-6120-4A00EF3485A2}"/>
          </ac:spMkLst>
        </pc:spChg>
        <pc:picChg chg="del">
          <ac:chgData name="SIMON ACCORSI OPAZO" userId="e8454a85-dc11-4fba-aeee-c6b99bce89ef" providerId="ADAL" clId="{D7F42F0B-B61E-4DF4-A431-1A32EC24B6A1}" dt="2023-07-07T01:11:19.325" v="2219" actId="478"/>
          <ac:picMkLst>
            <pc:docMk/>
            <pc:sldMk cId="2467539840" sldId="8034"/>
            <ac:picMk id="3" creationId="{57DB41F1-1B08-5902-D79F-7A5EC2D98E2A}"/>
          </ac:picMkLst>
        </pc:picChg>
        <pc:picChg chg="add mod">
          <ac:chgData name="SIMON ACCORSI OPAZO" userId="e8454a85-dc11-4fba-aeee-c6b99bce89ef" providerId="ADAL" clId="{D7F42F0B-B61E-4DF4-A431-1A32EC24B6A1}" dt="2023-07-07T01:18:42.271" v="2390" actId="1076"/>
          <ac:picMkLst>
            <pc:docMk/>
            <pc:sldMk cId="2467539840" sldId="8034"/>
            <ac:picMk id="5" creationId="{8191A2C3-7C6A-60D0-EB0C-5B2E90AAA32D}"/>
          </ac:picMkLst>
        </pc:picChg>
      </pc:sldChg>
      <pc:sldChg chg="addSp delSp modSp add mod">
        <pc:chgData name="SIMON ACCORSI OPAZO" userId="e8454a85-dc11-4fba-aeee-c6b99bce89ef" providerId="ADAL" clId="{D7F42F0B-B61E-4DF4-A431-1A32EC24B6A1}" dt="2023-07-07T01:13:59.662" v="2256" actId="1076"/>
        <pc:sldMkLst>
          <pc:docMk/>
          <pc:sldMk cId="3223273280" sldId="8035"/>
        </pc:sldMkLst>
        <pc:spChg chg="mod">
          <ac:chgData name="SIMON ACCORSI OPAZO" userId="e8454a85-dc11-4fba-aeee-c6b99bce89ef" providerId="ADAL" clId="{D7F42F0B-B61E-4DF4-A431-1A32EC24B6A1}" dt="2023-07-07T01:13:31.226" v="2250" actId="20577"/>
          <ac:spMkLst>
            <pc:docMk/>
            <pc:sldMk cId="3223273280" sldId="8035"/>
            <ac:spMk id="6" creationId="{044B6974-F71A-83BD-6120-4A00EF3485A2}"/>
          </ac:spMkLst>
        </pc:spChg>
        <pc:picChg chg="add mod">
          <ac:chgData name="SIMON ACCORSI OPAZO" userId="e8454a85-dc11-4fba-aeee-c6b99bce89ef" providerId="ADAL" clId="{D7F42F0B-B61E-4DF4-A431-1A32EC24B6A1}" dt="2023-07-07T01:13:59.662" v="2256" actId="1076"/>
          <ac:picMkLst>
            <pc:docMk/>
            <pc:sldMk cId="3223273280" sldId="8035"/>
            <ac:picMk id="2" creationId="{B3FB644D-AA9B-A0F8-E77F-739DD6FD522A}"/>
          </ac:picMkLst>
        </pc:picChg>
        <pc:picChg chg="del">
          <ac:chgData name="SIMON ACCORSI OPAZO" userId="e8454a85-dc11-4fba-aeee-c6b99bce89ef" providerId="ADAL" clId="{D7F42F0B-B61E-4DF4-A431-1A32EC24B6A1}" dt="2023-07-07T01:13:48.169" v="2251" actId="478"/>
          <ac:picMkLst>
            <pc:docMk/>
            <pc:sldMk cId="3223273280" sldId="8035"/>
            <ac:picMk id="5" creationId="{6F442C73-B810-B6BB-B46A-6BB83973370D}"/>
          </ac:picMkLst>
        </pc:picChg>
      </pc:sldChg>
      <pc:sldChg chg="addSp delSp modSp add mod">
        <pc:chgData name="SIMON ACCORSI OPAZO" userId="e8454a85-dc11-4fba-aeee-c6b99bce89ef" providerId="ADAL" clId="{D7F42F0B-B61E-4DF4-A431-1A32EC24B6A1}" dt="2023-07-07T01:16:10.318" v="2304" actId="1076"/>
        <pc:sldMkLst>
          <pc:docMk/>
          <pc:sldMk cId="761824561" sldId="8036"/>
        </pc:sldMkLst>
        <pc:spChg chg="mod">
          <ac:chgData name="SIMON ACCORSI OPAZO" userId="e8454a85-dc11-4fba-aeee-c6b99bce89ef" providerId="ADAL" clId="{D7F42F0B-B61E-4DF4-A431-1A32EC24B6A1}" dt="2023-07-07T01:15:50.472" v="2299" actId="6549"/>
          <ac:spMkLst>
            <pc:docMk/>
            <pc:sldMk cId="761824561" sldId="8036"/>
            <ac:spMk id="6" creationId="{044B6974-F71A-83BD-6120-4A00EF3485A2}"/>
          </ac:spMkLst>
        </pc:spChg>
        <pc:picChg chg="add mod">
          <ac:chgData name="SIMON ACCORSI OPAZO" userId="e8454a85-dc11-4fba-aeee-c6b99bce89ef" providerId="ADAL" clId="{D7F42F0B-B61E-4DF4-A431-1A32EC24B6A1}" dt="2023-07-07T01:16:10.318" v="2304" actId="1076"/>
          <ac:picMkLst>
            <pc:docMk/>
            <pc:sldMk cId="761824561" sldId="8036"/>
            <ac:picMk id="2" creationId="{FDD971A4-BDB8-11A7-AB9B-C997A17BFB96}"/>
          </ac:picMkLst>
        </pc:picChg>
        <pc:picChg chg="del">
          <ac:chgData name="SIMON ACCORSI OPAZO" userId="e8454a85-dc11-4fba-aeee-c6b99bce89ef" providerId="ADAL" clId="{D7F42F0B-B61E-4DF4-A431-1A32EC24B6A1}" dt="2023-07-07T01:15:53.047" v="2300" actId="478"/>
          <ac:picMkLst>
            <pc:docMk/>
            <pc:sldMk cId="761824561" sldId="8036"/>
            <ac:picMk id="5" creationId="{C5BDE03F-9D62-716D-9726-A369CB25CA0A}"/>
          </ac:picMkLst>
        </pc:picChg>
      </pc:sldChg>
      <pc:sldChg chg="addSp delSp modSp add mod">
        <pc:chgData name="SIMON ACCORSI OPAZO" userId="e8454a85-dc11-4fba-aeee-c6b99bce89ef" providerId="ADAL" clId="{D7F42F0B-B61E-4DF4-A431-1A32EC24B6A1}" dt="2023-07-07T01:17:03.334" v="2347" actId="1076"/>
        <pc:sldMkLst>
          <pc:docMk/>
          <pc:sldMk cId="919568602" sldId="8037"/>
        </pc:sldMkLst>
        <pc:spChg chg="mod">
          <ac:chgData name="SIMON ACCORSI OPAZO" userId="e8454a85-dc11-4fba-aeee-c6b99bce89ef" providerId="ADAL" clId="{D7F42F0B-B61E-4DF4-A431-1A32EC24B6A1}" dt="2023-07-07T01:16:40.314" v="2340" actId="6549"/>
          <ac:spMkLst>
            <pc:docMk/>
            <pc:sldMk cId="919568602" sldId="8037"/>
            <ac:spMk id="6" creationId="{044B6974-F71A-83BD-6120-4A00EF3485A2}"/>
          </ac:spMkLst>
        </pc:spChg>
        <pc:picChg chg="del">
          <ac:chgData name="SIMON ACCORSI OPAZO" userId="e8454a85-dc11-4fba-aeee-c6b99bce89ef" providerId="ADAL" clId="{D7F42F0B-B61E-4DF4-A431-1A32EC24B6A1}" dt="2023-07-07T01:16:42.685" v="2341" actId="478"/>
          <ac:picMkLst>
            <pc:docMk/>
            <pc:sldMk cId="919568602" sldId="8037"/>
            <ac:picMk id="2" creationId="{FDD971A4-BDB8-11A7-AB9B-C997A17BFB96}"/>
          </ac:picMkLst>
        </pc:picChg>
        <pc:picChg chg="add mod">
          <ac:chgData name="SIMON ACCORSI OPAZO" userId="e8454a85-dc11-4fba-aeee-c6b99bce89ef" providerId="ADAL" clId="{D7F42F0B-B61E-4DF4-A431-1A32EC24B6A1}" dt="2023-07-07T01:17:03.334" v="2347" actId="1076"/>
          <ac:picMkLst>
            <pc:docMk/>
            <pc:sldMk cId="919568602" sldId="8037"/>
            <ac:picMk id="5" creationId="{A3914763-C73A-693B-DE2B-90489BBD0DA8}"/>
          </ac:picMkLst>
        </pc:picChg>
      </pc:sldChg>
      <pc:sldChg chg="addSp delSp modSp add mod">
        <pc:chgData name="SIMON ACCORSI OPAZO" userId="e8454a85-dc11-4fba-aeee-c6b99bce89ef" providerId="ADAL" clId="{D7F42F0B-B61E-4DF4-A431-1A32EC24B6A1}" dt="2023-07-07T01:18:08.943" v="2389" actId="1076"/>
        <pc:sldMkLst>
          <pc:docMk/>
          <pc:sldMk cId="1039325860" sldId="8038"/>
        </pc:sldMkLst>
        <pc:spChg chg="mod">
          <ac:chgData name="SIMON ACCORSI OPAZO" userId="e8454a85-dc11-4fba-aeee-c6b99bce89ef" providerId="ADAL" clId="{D7F42F0B-B61E-4DF4-A431-1A32EC24B6A1}" dt="2023-07-07T01:17:48.254" v="2384" actId="20577"/>
          <ac:spMkLst>
            <pc:docMk/>
            <pc:sldMk cId="1039325860" sldId="8038"/>
            <ac:spMk id="6" creationId="{044B6974-F71A-83BD-6120-4A00EF3485A2}"/>
          </ac:spMkLst>
        </pc:spChg>
        <pc:picChg chg="add mod">
          <ac:chgData name="SIMON ACCORSI OPAZO" userId="e8454a85-dc11-4fba-aeee-c6b99bce89ef" providerId="ADAL" clId="{D7F42F0B-B61E-4DF4-A431-1A32EC24B6A1}" dt="2023-07-07T01:18:08.943" v="2389" actId="1076"/>
          <ac:picMkLst>
            <pc:docMk/>
            <pc:sldMk cId="1039325860" sldId="8038"/>
            <ac:picMk id="2" creationId="{52C66524-9CFF-D09F-273D-8B8AB2CA7AAC}"/>
          </ac:picMkLst>
        </pc:picChg>
        <pc:picChg chg="del mod">
          <ac:chgData name="SIMON ACCORSI OPAZO" userId="e8454a85-dc11-4fba-aeee-c6b99bce89ef" providerId="ADAL" clId="{D7F42F0B-B61E-4DF4-A431-1A32EC24B6A1}" dt="2023-07-07T01:17:52.651" v="2385" actId="478"/>
          <ac:picMkLst>
            <pc:docMk/>
            <pc:sldMk cId="1039325860" sldId="8038"/>
            <ac:picMk id="5" creationId="{A3914763-C73A-693B-DE2B-90489BBD0DA8}"/>
          </ac:picMkLst>
        </pc:picChg>
      </pc:sldChg>
    </pc:docChg>
  </pc:docChgLst>
  <pc:docChgLst>
    <pc:chgData name="SIMON ACCORSI OPAZO" userId="e8454a85-dc11-4fba-aeee-c6b99bce89ef" providerId="ADAL" clId="{4774799F-698B-4A11-B563-4E1538379FE1}"/>
    <pc:docChg chg="modSld">
      <pc:chgData name="SIMON ACCORSI OPAZO" userId="e8454a85-dc11-4fba-aeee-c6b99bce89ef" providerId="ADAL" clId="{4774799F-698B-4A11-B563-4E1538379FE1}" dt="2023-05-22T12:36:42.154" v="272" actId="6549"/>
      <pc:docMkLst>
        <pc:docMk/>
      </pc:docMkLst>
      <pc:sldChg chg="modSp mod">
        <pc:chgData name="SIMON ACCORSI OPAZO" userId="e8454a85-dc11-4fba-aeee-c6b99bce89ef" providerId="ADAL" clId="{4774799F-698B-4A11-B563-4E1538379FE1}" dt="2023-05-22T12:34:03.072" v="65" actId="20577"/>
        <pc:sldMkLst>
          <pc:docMk/>
          <pc:sldMk cId="1411555491" sldId="8014"/>
        </pc:sldMkLst>
        <pc:spChg chg="mod">
          <ac:chgData name="SIMON ACCORSI OPAZO" userId="e8454a85-dc11-4fba-aeee-c6b99bce89ef" providerId="ADAL" clId="{4774799F-698B-4A11-B563-4E1538379FE1}" dt="2023-05-22T12:34:03.072" v="65" actId="20577"/>
          <ac:spMkLst>
            <pc:docMk/>
            <pc:sldMk cId="1411555491" sldId="8014"/>
            <ac:spMk id="10" creationId="{CA498894-541D-4895-BC5A-D8F3004B4617}"/>
          </ac:spMkLst>
        </pc:spChg>
      </pc:sldChg>
      <pc:sldChg chg="modSp mod">
        <pc:chgData name="SIMON ACCORSI OPAZO" userId="e8454a85-dc11-4fba-aeee-c6b99bce89ef" providerId="ADAL" clId="{4774799F-698B-4A11-B563-4E1538379FE1}" dt="2023-05-22T12:36:42.154" v="272" actId="6549"/>
        <pc:sldMkLst>
          <pc:docMk/>
          <pc:sldMk cId="3647749450" sldId="8024"/>
        </pc:sldMkLst>
        <pc:spChg chg="mod">
          <ac:chgData name="SIMON ACCORSI OPAZO" userId="e8454a85-dc11-4fba-aeee-c6b99bce89ef" providerId="ADAL" clId="{4774799F-698B-4A11-B563-4E1538379FE1}" dt="2023-05-22T12:36:42.154" v="272" actId="6549"/>
          <ac:spMkLst>
            <pc:docMk/>
            <pc:sldMk cId="3647749450" sldId="8024"/>
            <ac:spMk id="5" creationId="{B46CD32E-F582-E10F-B9C0-514C2CD72EBD}"/>
          </ac:spMkLst>
        </pc:spChg>
      </pc:sldChg>
      <pc:sldChg chg="modSp mod">
        <pc:chgData name="SIMON ACCORSI OPAZO" userId="e8454a85-dc11-4fba-aeee-c6b99bce89ef" providerId="ADAL" clId="{4774799F-698B-4A11-B563-4E1538379FE1}" dt="2023-05-22T12:34:54.510" v="66" actId="6549"/>
        <pc:sldMkLst>
          <pc:docMk/>
          <pc:sldMk cId="1468374076" sldId="8028"/>
        </pc:sldMkLst>
        <pc:spChg chg="mod">
          <ac:chgData name="SIMON ACCORSI OPAZO" userId="e8454a85-dc11-4fba-aeee-c6b99bce89ef" providerId="ADAL" clId="{4774799F-698B-4A11-B563-4E1538379FE1}" dt="2023-05-22T12:34:54.510" v="66" actId="6549"/>
          <ac:spMkLst>
            <pc:docMk/>
            <pc:sldMk cId="1468374076" sldId="8028"/>
            <ac:spMk id="5" creationId="{4067CD07-6796-CD95-7D0B-21AA67E09B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08018C-0C83-4BE9-AD3A-6558E73F2334}" type="datetimeFigureOut">
              <a:rPr lang="es-CL" smtClean="0"/>
              <a:t>07-07-2023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B9E7F-3479-44CB-B59D-7BA1242958C3}" type="slidenum">
              <a:rPr lang="es-CL" smtClean="0"/>
              <a:t>‹Nº›</a:t>
            </a:fld>
            <a:endParaRPr lang="es-CL"/>
          </a:p>
        </p:txBody>
      </p:sp>
    </p:spTree>
    <p:extLst>
      <p:ext uri="{BB962C8B-B14F-4D97-AF65-F5344CB8AC3E}">
        <p14:creationId xmlns:p14="http://schemas.microsoft.com/office/powerpoint/2010/main" val="3489794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D6FB9E7F-3479-44CB-B59D-7BA1242958C3}" type="slidenum">
              <a:rPr lang="es-CL" smtClean="0"/>
              <a:t>1</a:t>
            </a:fld>
            <a:endParaRPr lang="es-CL" dirty="0"/>
          </a:p>
        </p:txBody>
      </p:sp>
    </p:spTree>
    <p:extLst>
      <p:ext uri="{BB962C8B-B14F-4D97-AF65-F5344CB8AC3E}">
        <p14:creationId xmlns:p14="http://schemas.microsoft.com/office/powerpoint/2010/main" val="1423157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1200" dirty="0">
                <a:effectLst/>
                <a:latin typeface="Calibri" panose="020F0502020204030204" pitchFamily="34" charset="0"/>
                <a:ea typeface="Calibri" panose="020F0502020204030204" pitchFamily="34" charset="0"/>
              </a:rPr>
              <a:t>En el ámbito comercial, la relación bilateral de Chile y Paraguay se rige actualmente por el Acuerdo de Complementación Económica Nº35 Chile-Mercosur (ACE N°35).</a:t>
            </a:r>
            <a:r>
              <a:rPr lang="es-CL" sz="1200" dirty="0">
                <a:effectLst/>
                <a:latin typeface="Calibri" panose="020F0502020204030204" pitchFamily="34" charset="0"/>
                <a:ea typeface="Calibri" panose="020F0502020204030204" pitchFamily="34" charset="0"/>
                <a:cs typeface="Times New Roman" panose="02020603050405020304" pitchFamily="18" charset="0"/>
              </a:rPr>
              <a:t> </a:t>
            </a:r>
            <a:r>
              <a:rPr lang="es-CL" sz="1200" dirty="0">
                <a:effectLst/>
                <a:latin typeface="Calibri" panose="020F0502020204030204" pitchFamily="34" charset="0"/>
                <a:ea typeface="Calibri" panose="020F0502020204030204" pitchFamily="34" charset="0"/>
              </a:rPr>
              <a:t>Bajo dicho ACE, prácticamente el total del comercio bilateral se encuentra libre de aranceles, a excepción de algunos productos (azúcar, trigo y harina de trigo).</a:t>
            </a:r>
            <a:endParaRPr lang="es-ES" sz="1200" kern="1100" dirty="0">
              <a:effectLst/>
              <a:latin typeface="Calibri" panose="020F0502020204030204" pitchFamily="34" charset="0"/>
              <a:ea typeface="Calibri" panose="020F0502020204030204" pitchFamily="34" charset="0"/>
            </a:endParaRPr>
          </a:p>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301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169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143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697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505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071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707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730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317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0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1200" dirty="0">
                <a:effectLst/>
                <a:latin typeface="Calibri" panose="020F0502020204030204" pitchFamily="34" charset="0"/>
                <a:ea typeface="Calibri" panose="020F0502020204030204" pitchFamily="34" charset="0"/>
              </a:rPr>
              <a:t>En el ámbito comercial, la relación bilateral de Chile y Paraguay se rige actualmente por el Acuerdo de Complementación Económica Nº35 Chile-Mercosur (ACE N°35).</a:t>
            </a:r>
            <a:r>
              <a:rPr lang="es-CL" sz="1200" dirty="0">
                <a:effectLst/>
                <a:latin typeface="Calibri" panose="020F0502020204030204" pitchFamily="34" charset="0"/>
                <a:ea typeface="Calibri" panose="020F0502020204030204" pitchFamily="34" charset="0"/>
                <a:cs typeface="Times New Roman" panose="02020603050405020304" pitchFamily="18" charset="0"/>
              </a:rPr>
              <a:t> </a:t>
            </a:r>
            <a:r>
              <a:rPr lang="es-CL" sz="1200" dirty="0">
                <a:effectLst/>
                <a:latin typeface="Calibri" panose="020F0502020204030204" pitchFamily="34" charset="0"/>
                <a:ea typeface="Calibri" panose="020F0502020204030204" pitchFamily="34" charset="0"/>
              </a:rPr>
              <a:t>Bajo dicho ACE, prácticamente el total del comercio bilateral se encuentra libre de aranceles, a excepción de algunos productos (azúcar, trigo y harina de trigo).</a:t>
            </a:r>
            <a:endParaRPr lang="es-ES" sz="1200" kern="1100" dirty="0">
              <a:effectLst/>
              <a:latin typeface="Calibri" panose="020F0502020204030204" pitchFamily="34" charset="0"/>
              <a:ea typeface="Calibri" panose="020F0502020204030204" pitchFamily="34" charset="0"/>
            </a:endParaRPr>
          </a:p>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666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309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083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957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defRPr/>
            </a:pPr>
            <a:endParaRPr lang="es-CL" kern="1100" dirty="0">
              <a:cs typeface="Calibri"/>
            </a:endParaRPr>
          </a:p>
        </p:txBody>
      </p:sp>
      <p:sp>
        <p:nvSpPr>
          <p:cNvPr id="4" name="Marcador de número de diapositiva 3"/>
          <p:cNvSpPr>
            <a:spLocks noGrp="1"/>
          </p:cNvSpPr>
          <p:nvPr>
            <p:ph type="sldNum" sz="quarter" idx="5"/>
          </p:nvPr>
        </p:nvSpPr>
        <p:spPr/>
        <p:txBody>
          <a:bodyPr/>
          <a:lstStyle/>
          <a:p>
            <a:pPr marL="0" marR="0" lvl="0" indent="0" algn="r" defTabSz="914287"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7" rtl="0" eaLnBrk="1" fontAlgn="auto" latinLnBrk="0" hangingPunct="1">
                <a:lnSpc>
                  <a:spcPct val="100000"/>
                </a:lnSpc>
                <a:spcBef>
                  <a:spcPts val="0"/>
                </a:spcBef>
                <a:spcAft>
                  <a:spcPts val="0"/>
                </a:spcAft>
                <a:buClrTx/>
                <a:buSzTx/>
                <a:buFontTx/>
                <a:buNone/>
                <a:tabLst/>
                <a:defRPr/>
              </a:pPr>
              <a:t>23</a:t>
            </a:fld>
            <a:endParaRPr kumimoji="0" lang="es-C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063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1200" dirty="0">
                <a:effectLst/>
                <a:latin typeface="Calibri" panose="020F0502020204030204" pitchFamily="34" charset="0"/>
                <a:ea typeface="Calibri" panose="020F0502020204030204" pitchFamily="34" charset="0"/>
              </a:rPr>
              <a:t>En el ámbito comercial, la relación bilateral de Chile y Paraguay se rige actualmente por el Acuerdo de Complementación Económica Nº35 Chile-Mercosur (ACE N°35).</a:t>
            </a:r>
            <a:r>
              <a:rPr lang="es-CL" sz="1200" dirty="0">
                <a:effectLst/>
                <a:latin typeface="Calibri" panose="020F0502020204030204" pitchFamily="34" charset="0"/>
                <a:ea typeface="Calibri" panose="020F0502020204030204" pitchFamily="34" charset="0"/>
                <a:cs typeface="Times New Roman" panose="02020603050405020304" pitchFamily="18" charset="0"/>
              </a:rPr>
              <a:t> </a:t>
            </a:r>
            <a:r>
              <a:rPr lang="es-CL" sz="1200" dirty="0">
                <a:effectLst/>
                <a:latin typeface="Calibri" panose="020F0502020204030204" pitchFamily="34" charset="0"/>
                <a:ea typeface="Calibri" panose="020F0502020204030204" pitchFamily="34" charset="0"/>
              </a:rPr>
              <a:t>Bajo dicho ACE, prácticamente el total del comercio bilateral se encuentra libre de aranceles, a excepción de algunos productos (azúcar, trigo y harina de trigo).</a:t>
            </a:r>
            <a:endParaRPr lang="es-ES" sz="1200" kern="1100" dirty="0">
              <a:effectLst/>
              <a:latin typeface="Calibri" panose="020F0502020204030204" pitchFamily="34" charset="0"/>
              <a:ea typeface="Calibri" panose="020F0502020204030204" pitchFamily="34" charset="0"/>
            </a:endParaRPr>
          </a:p>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023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1200" dirty="0">
                <a:effectLst/>
                <a:latin typeface="Calibri" panose="020F0502020204030204" pitchFamily="34" charset="0"/>
                <a:ea typeface="Calibri" panose="020F0502020204030204" pitchFamily="34" charset="0"/>
              </a:rPr>
              <a:t>En el ámbito comercial, la relación bilateral de Chile y Paraguay se rige actualmente por el Acuerdo de Complementación Económica Nº35 Chile-Mercosur (ACE N°35).</a:t>
            </a:r>
            <a:r>
              <a:rPr lang="es-CL" sz="1200" dirty="0">
                <a:effectLst/>
                <a:latin typeface="Calibri" panose="020F0502020204030204" pitchFamily="34" charset="0"/>
                <a:ea typeface="Calibri" panose="020F0502020204030204" pitchFamily="34" charset="0"/>
                <a:cs typeface="Times New Roman" panose="02020603050405020304" pitchFamily="18" charset="0"/>
              </a:rPr>
              <a:t> </a:t>
            </a:r>
            <a:r>
              <a:rPr lang="es-CL" sz="1200" dirty="0">
                <a:effectLst/>
                <a:latin typeface="Calibri" panose="020F0502020204030204" pitchFamily="34" charset="0"/>
                <a:ea typeface="Calibri" panose="020F0502020204030204" pitchFamily="34" charset="0"/>
              </a:rPr>
              <a:t>Bajo dicho ACE, prácticamente el total del comercio bilateral se encuentra libre de aranceles, a excepción de algunos productos (azúcar, trigo y harina de trigo).</a:t>
            </a:r>
            <a:endParaRPr lang="es-ES" sz="1200" kern="1100" dirty="0">
              <a:effectLst/>
              <a:latin typeface="Calibri" panose="020F0502020204030204" pitchFamily="34" charset="0"/>
              <a:ea typeface="Calibri" panose="020F0502020204030204" pitchFamily="34" charset="0"/>
            </a:endParaRPr>
          </a:p>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927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1200" dirty="0">
                <a:effectLst/>
                <a:latin typeface="Calibri" panose="020F0502020204030204" pitchFamily="34" charset="0"/>
                <a:ea typeface="Calibri" panose="020F0502020204030204" pitchFamily="34" charset="0"/>
              </a:rPr>
              <a:t>En el ámbito comercial, la relación bilateral de Chile y Paraguay se rige actualmente por el Acuerdo de Complementación Económica Nº35 Chile-Mercosur (ACE N°35).</a:t>
            </a:r>
            <a:r>
              <a:rPr lang="es-CL" sz="1200" dirty="0">
                <a:effectLst/>
                <a:latin typeface="Calibri" panose="020F0502020204030204" pitchFamily="34" charset="0"/>
                <a:ea typeface="Calibri" panose="020F0502020204030204" pitchFamily="34" charset="0"/>
                <a:cs typeface="Times New Roman" panose="02020603050405020304" pitchFamily="18" charset="0"/>
              </a:rPr>
              <a:t> </a:t>
            </a:r>
            <a:r>
              <a:rPr lang="es-CL" sz="1200" dirty="0">
                <a:effectLst/>
                <a:latin typeface="Calibri" panose="020F0502020204030204" pitchFamily="34" charset="0"/>
                <a:ea typeface="Calibri" panose="020F0502020204030204" pitchFamily="34" charset="0"/>
              </a:rPr>
              <a:t>Bajo dicho ACE, prácticamente el total del comercio bilateral se encuentra libre de aranceles, a excepción de algunos productos (azúcar, trigo y harina de trigo).</a:t>
            </a:r>
            <a:endParaRPr lang="es-ES" sz="1200" kern="1100" dirty="0">
              <a:effectLst/>
              <a:latin typeface="Calibri" panose="020F0502020204030204" pitchFamily="34" charset="0"/>
              <a:ea typeface="Calibri" panose="020F0502020204030204" pitchFamily="34" charset="0"/>
            </a:endParaRPr>
          </a:p>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466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1200" dirty="0">
                <a:effectLst/>
                <a:latin typeface="Calibri" panose="020F0502020204030204" pitchFamily="34" charset="0"/>
                <a:ea typeface="Calibri" panose="020F0502020204030204" pitchFamily="34" charset="0"/>
              </a:rPr>
              <a:t>En el ámbito comercial, la relación bilateral de Chile y Paraguay se rige actualmente por el Acuerdo de Complementación Económica Nº35 Chile-Mercosur (ACE N°35).</a:t>
            </a:r>
            <a:r>
              <a:rPr lang="es-CL" sz="1200" dirty="0">
                <a:effectLst/>
                <a:latin typeface="Calibri" panose="020F0502020204030204" pitchFamily="34" charset="0"/>
                <a:ea typeface="Calibri" panose="020F0502020204030204" pitchFamily="34" charset="0"/>
                <a:cs typeface="Times New Roman" panose="02020603050405020304" pitchFamily="18" charset="0"/>
              </a:rPr>
              <a:t> </a:t>
            </a:r>
            <a:r>
              <a:rPr lang="es-CL" sz="1200" dirty="0">
                <a:effectLst/>
                <a:latin typeface="Calibri" panose="020F0502020204030204" pitchFamily="34" charset="0"/>
                <a:ea typeface="Calibri" panose="020F0502020204030204" pitchFamily="34" charset="0"/>
              </a:rPr>
              <a:t>Bajo dicho ACE, prácticamente el total del comercio bilateral se encuentra libre de aranceles, a excepción de algunos productos (azúcar, trigo y harina de trigo).</a:t>
            </a:r>
            <a:endParaRPr lang="es-ES" sz="1200" kern="1100" dirty="0">
              <a:effectLst/>
              <a:latin typeface="Calibri" panose="020F0502020204030204" pitchFamily="34" charset="0"/>
              <a:ea typeface="Calibri" panose="020F0502020204030204" pitchFamily="34" charset="0"/>
            </a:endParaRPr>
          </a:p>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96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1200" dirty="0">
                <a:effectLst/>
                <a:latin typeface="Calibri" panose="020F0502020204030204" pitchFamily="34" charset="0"/>
                <a:ea typeface="Calibri" panose="020F0502020204030204" pitchFamily="34" charset="0"/>
              </a:rPr>
              <a:t>En el ámbito comercial, la relación bilateral de Chile y Paraguay se rige actualmente por el Acuerdo de Complementación Económica Nº35 Chile-Mercosur (ACE N°35).</a:t>
            </a:r>
            <a:r>
              <a:rPr lang="es-CL" sz="1200" dirty="0">
                <a:effectLst/>
                <a:latin typeface="Calibri" panose="020F0502020204030204" pitchFamily="34" charset="0"/>
                <a:ea typeface="Calibri" panose="020F0502020204030204" pitchFamily="34" charset="0"/>
                <a:cs typeface="Times New Roman" panose="02020603050405020304" pitchFamily="18" charset="0"/>
              </a:rPr>
              <a:t> </a:t>
            </a:r>
            <a:r>
              <a:rPr lang="es-CL" sz="1200" dirty="0">
                <a:effectLst/>
                <a:latin typeface="Calibri" panose="020F0502020204030204" pitchFamily="34" charset="0"/>
                <a:ea typeface="Calibri" panose="020F0502020204030204" pitchFamily="34" charset="0"/>
              </a:rPr>
              <a:t>Bajo dicho ACE, prácticamente el total del comercio bilateral se encuentra libre de aranceles, a excepción de algunos productos (azúcar, trigo y harina de trigo).</a:t>
            </a:r>
            <a:endParaRPr lang="es-ES" sz="1200" kern="1100" dirty="0">
              <a:effectLst/>
              <a:latin typeface="Calibri" panose="020F0502020204030204" pitchFamily="34" charset="0"/>
              <a:ea typeface="Calibri" panose="020F0502020204030204" pitchFamily="34" charset="0"/>
            </a:endParaRPr>
          </a:p>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207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1200" dirty="0">
                <a:effectLst/>
                <a:latin typeface="Calibri" panose="020F0502020204030204" pitchFamily="34" charset="0"/>
                <a:ea typeface="Calibri" panose="020F0502020204030204" pitchFamily="34" charset="0"/>
              </a:rPr>
              <a:t>En el ámbito comercial, la relación bilateral de Chile y Paraguay se rige actualmente por el Acuerdo de Complementación Económica Nº35 Chile-Mercosur (ACE N°35).</a:t>
            </a:r>
            <a:r>
              <a:rPr lang="es-CL" sz="1200" dirty="0">
                <a:effectLst/>
                <a:latin typeface="Calibri" panose="020F0502020204030204" pitchFamily="34" charset="0"/>
                <a:ea typeface="Calibri" panose="020F0502020204030204" pitchFamily="34" charset="0"/>
                <a:cs typeface="Times New Roman" panose="02020603050405020304" pitchFamily="18" charset="0"/>
              </a:rPr>
              <a:t> </a:t>
            </a:r>
            <a:r>
              <a:rPr lang="es-CL" sz="1200" dirty="0">
                <a:effectLst/>
                <a:latin typeface="Calibri" panose="020F0502020204030204" pitchFamily="34" charset="0"/>
                <a:ea typeface="Calibri" panose="020F0502020204030204" pitchFamily="34" charset="0"/>
              </a:rPr>
              <a:t>Bajo dicho ACE, prácticamente el total del comercio bilateral se encuentra libre de aranceles, a excepción de algunos productos (azúcar, trigo y harina de trigo).</a:t>
            </a:r>
            <a:endParaRPr lang="es-ES" sz="1200" kern="1100" dirty="0">
              <a:effectLst/>
              <a:latin typeface="Calibri" panose="020F0502020204030204" pitchFamily="34" charset="0"/>
              <a:ea typeface="Calibri" panose="020F0502020204030204" pitchFamily="34" charset="0"/>
            </a:endParaRPr>
          </a:p>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40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CL" sz="1200" dirty="0">
                <a:effectLst/>
                <a:latin typeface="Calibri" panose="020F0502020204030204" pitchFamily="34" charset="0"/>
                <a:ea typeface="Calibri" panose="020F0502020204030204" pitchFamily="34" charset="0"/>
              </a:rPr>
              <a:t>En el ámbito comercial, la relación bilateral de Chile y Paraguay se rige actualmente por el Acuerdo de Complementación Económica Nº35 Chile-Mercosur (ACE N°35).</a:t>
            </a:r>
            <a:r>
              <a:rPr lang="es-CL" sz="1200" dirty="0">
                <a:effectLst/>
                <a:latin typeface="Calibri" panose="020F0502020204030204" pitchFamily="34" charset="0"/>
                <a:ea typeface="Calibri" panose="020F0502020204030204" pitchFamily="34" charset="0"/>
                <a:cs typeface="Times New Roman" panose="02020603050405020304" pitchFamily="18" charset="0"/>
              </a:rPr>
              <a:t> </a:t>
            </a:r>
            <a:r>
              <a:rPr lang="es-CL" sz="1200" dirty="0">
                <a:effectLst/>
                <a:latin typeface="Calibri" panose="020F0502020204030204" pitchFamily="34" charset="0"/>
                <a:ea typeface="Calibri" panose="020F0502020204030204" pitchFamily="34" charset="0"/>
              </a:rPr>
              <a:t>Bajo dicho ACE, prácticamente el total del comercio bilateral se encuentra libre de aranceles, a excepción de algunos productos (azúcar, trigo y harina de trigo).</a:t>
            </a:r>
            <a:endParaRPr lang="es-ES" sz="1200" kern="1100" dirty="0">
              <a:effectLst/>
              <a:latin typeface="Calibri" panose="020F0502020204030204" pitchFamily="34" charset="0"/>
              <a:ea typeface="Calibri" panose="020F0502020204030204" pitchFamily="34" charset="0"/>
            </a:endParaRPr>
          </a:p>
          <a:p>
            <a:pPr algn="just"/>
            <a:endParaRPr lang="es-ES" sz="1200" kern="1100" dirty="0">
              <a:effectLst/>
              <a:latin typeface="Calibri" panose="020F0502020204030204" pitchFamily="34" charset="0"/>
            </a:endParaRPr>
          </a:p>
          <a:p>
            <a:pPr algn="just"/>
            <a:r>
              <a:rPr lang="es-ES" sz="1200" kern="1100" dirty="0">
                <a:effectLst/>
                <a:latin typeface="Calibri" panose="020F0502020204030204" pitchFamily="34" charset="0"/>
              </a:rPr>
              <a:t>Con relación a las cifras del comercio bilateral,  se destaca el r</a:t>
            </a:r>
            <a:r>
              <a:rPr lang="es-ES" kern="1100" dirty="0"/>
              <a:t>ol de la Zona Franca de Iquique la que se refleja particularmente en nuestras exportaciones hacia el Paraguay: </a:t>
            </a:r>
            <a:endParaRPr lang="es-CL" kern="1100" dirty="0"/>
          </a:p>
          <a:p>
            <a:pPr algn="just"/>
            <a:r>
              <a:rPr lang="es-CL" kern="1100" dirty="0"/>
              <a:t>Paraguay se posiciona como nuestro socio </a:t>
            </a:r>
            <a:r>
              <a:rPr lang="es-CL" kern="1100" dirty="0" err="1"/>
              <a:t>N°</a:t>
            </a:r>
            <a:r>
              <a:rPr lang="es-CL" kern="1100" dirty="0"/>
              <a:t> 45.</a:t>
            </a:r>
          </a:p>
          <a:p>
            <a:pPr algn="just"/>
            <a:endParaRPr lang="es-CL" kern="1100" dirty="0"/>
          </a:p>
          <a:p>
            <a:pPr algn="just"/>
            <a:r>
              <a:rPr lang="es-CL" sz="1200" b="1" kern="1100" dirty="0">
                <a:cs typeface="Calibri"/>
              </a:rPr>
              <a:t>CON ZONA FRANCA</a:t>
            </a:r>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con zona franca,</a:t>
            </a:r>
            <a:r>
              <a:rPr lang="es-CL" sz="1200" kern="1100" dirty="0">
                <a:cs typeface="Calibri"/>
              </a:rPr>
              <a:t> alcanzó US$ 1.536  millones, </a:t>
            </a:r>
            <a:r>
              <a:rPr lang="es-ES" sz="1200" kern="1100" dirty="0">
                <a:cs typeface="Calibri"/>
              </a:rPr>
              <a:t>el mayor valor en los últimos cinco años, creciendo en un 30% respecto del año 2020</a:t>
            </a:r>
            <a:r>
              <a:rPr lang="es-CL" sz="1200" kern="1100" dirty="0">
                <a:cs typeface="Calibri"/>
              </a:rPr>
              <a:t>.</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kern="1100" dirty="0"/>
              <a:t>Al respecto, las </a:t>
            </a:r>
            <a:r>
              <a:rPr lang="es-CL" b="1" kern="1100" dirty="0"/>
              <a:t>exportaciones con zona franca  </a:t>
            </a:r>
            <a:r>
              <a:rPr lang="es-CL" b="0" kern="1100" dirty="0"/>
              <a:t>en este periodo </a:t>
            </a:r>
            <a:r>
              <a:rPr lang="es-CL" kern="1100" dirty="0"/>
              <a:t>fueron US$456 millones durante el año 2021, de los cuales el 75% correspondió a envíos desde la Zona Franca de Iquique, tendencia que se ha mantenido en los últimos años. Los principales productos enviados corresponden principalmente a automóviles, revestimientos para el suelo, calzados de deporte, por mencionar a algunos</a:t>
            </a:r>
            <a:r>
              <a:rPr lang="es-CL" kern="1100" dirty="0">
                <a:highlight>
                  <a:srgbClr val="FFFF00"/>
                </a:highlight>
              </a:rPr>
              <a:t>.</a:t>
            </a:r>
          </a:p>
          <a:p>
            <a:pPr algn="just"/>
            <a:endParaRPr lang="es-CL" kern="1100" dirty="0"/>
          </a:p>
          <a:p>
            <a:pPr algn="just"/>
            <a:endParaRPr lang="es-CL" sz="1200" kern="1100" dirty="0">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L" b="0" kern="1100" dirty="0"/>
              <a:t>En tanto, las </a:t>
            </a:r>
            <a:r>
              <a:rPr lang="es-CL" b="1" kern="1100" dirty="0"/>
              <a:t>importaciones con zona franca </a:t>
            </a:r>
            <a:r>
              <a:rPr lang="es-CL" b="0" kern="1100" dirty="0"/>
              <a:t>fueron de US$1.081 millones durante el año 2021, </a:t>
            </a:r>
            <a:r>
              <a:rPr lang="es-ES" b="0" kern="1100" dirty="0"/>
              <a:t>anotando un incremento del 32% con respecto al período 2020, debido al aumento de importaciones en algunos productos, tales como carnes de animales de la especie bovina, harinas de tortas de soya. Durante el último año la importación de carne representó el 68% del total importado desde Paraguay.</a:t>
            </a:r>
            <a:endParaRPr lang="es-CL" kern="1100" dirty="0"/>
          </a:p>
          <a:p>
            <a:pPr algn="just"/>
            <a:endParaRPr lang="es-CL" sz="1200" kern="1100" dirty="0">
              <a:cs typeface="Calibri"/>
            </a:endParaRPr>
          </a:p>
          <a:p>
            <a:pPr algn="just"/>
            <a:endParaRPr lang="es-CL" sz="1200" kern="1100" dirty="0">
              <a:cs typeface="Calibri"/>
            </a:endParaRPr>
          </a:p>
          <a:p>
            <a:pPr algn="just"/>
            <a:r>
              <a:rPr lang="es-CL" sz="1200" b="1" kern="1100" dirty="0">
                <a:cs typeface="Calibri"/>
              </a:rPr>
              <a:t>SIN ZONA FRANCA</a:t>
            </a:r>
          </a:p>
          <a:p>
            <a:pPr algn="just"/>
            <a:endParaRPr lang="es-CL" sz="1200" kern="1100" dirty="0">
              <a:cs typeface="Calibri"/>
            </a:endParaRPr>
          </a:p>
          <a:p>
            <a:pPr algn="just"/>
            <a:r>
              <a:rPr lang="es-CL" sz="1200" kern="1100" dirty="0">
                <a:cs typeface="Calibri"/>
              </a:rPr>
              <a:t>En 2021 el </a:t>
            </a:r>
            <a:r>
              <a:rPr lang="es-CL" sz="1200" b="1" kern="1100" dirty="0">
                <a:cs typeface="Calibri"/>
              </a:rPr>
              <a:t>intercambio comercial </a:t>
            </a:r>
            <a:r>
              <a:rPr lang="es-CL" sz="1200" kern="1100" dirty="0">
                <a:cs typeface="Calibri"/>
              </a:rPr>
              <a:t>entre nuestros países, </a:t>
            </a:r>
            <a:r>
              <a:rPr lang="es-CL" sz="1200" b="1" kern="1100" dirty="0">
                <a:cs typeface="Calibri"/>
              </a:rPr>
              <a:t>sin zona franca</a:t>
            </a:r>
            <a:r>
              <a:rPr lang="es-CL" sz="1200" kern="1100" dirty="0">
                <a:cs typeface="Calibri"/>
              </a:rPr>
              <a:t>, alcanzó los US$1.155 millones, registrando un incremento de 28% con respecto a 2020. </a:t>
            </a:r>
          </a:p>
          <a:p>
            <a:pPr algn="just"/>
            <a:endParaRPr lang="es-CL" sz="1200" kern="1100" dirty="0">
              <a:cs typeface="Calibri"/>
            </a:endParaRPr>
          </a:p>
          <a:p>
            <a:pPr algn="just"/>
            <a:endParaRPr lang="es-CL" kern="1100" dirty="0"/>
          </a:p>
          <a:p>
            <a:pPr algn="just"/>
            <a:r>
              <a:rPr lang="es-CL" kern="1100" dirty="0"/>
              <a:t>Las </a:t>
            </a:r>
            <a:r>
              <a:rPr lang="es-CL" b="1" kern="1100" dirty="0"/>
              <a:t>exportaciones sin zona franca </a:t>
            </a:r>
            <a:r>
              <a:rPr lang="es-CL" b="0" kern="1100" dirty="0"/>
              <a:t>alcanzaron los US$115 millones durante  el año 2021</a:t>
            </a:r>
            <a:r>
              <a:rPr lang="es-ES" b="0" kern="1100" dirty="0"/>
              <a:t>, las que aumentaron en un 1,5% comparado con el año 2020.  Estas exportaciones representan sólo un </a:t>
            </a:r>
            <a:r>
              <a:rPr lang="es-ES" b="0" kern="1100" dirty="0">
                <a:highlight>
                  <a:srgbClr val="FFFF00"/>
                </a:highlight>
              </a:rPr>
              <a:t>25%</a:t>
            </a:r>
            <a:r>
              <a:rPr lang="es-ES" b="0" kern="1100" dirty="0"/>
              <a:t> del total exportado por Chile al Paraguay, y es allí donde visualizamos oportunidades que se pueden aprovechar con este Acuerdo Comercial para profundizar el comercio con dicho país. </a:t>
            </a:r>
            <a:endParaRPr lang="es-CL" kern="1100" dirty="0"/>
          </a:p>
          <a:p>
            <a:pPr algn="just"/>
            <a:endParaRPr lang="es-CL" kern="1100" dirty="0"/>
          </a:p>
          <a:p>
            <a:pPr algn="just"/>
            <a:r>
              <a:rPr lang="es-CL" kern="1100" dirty="0"/>
              <a:t>Las </a:t>
            </a:r>
            <a:r>
              <a:rPr lang="es-CL" b="1" kern="1100" dirty="0"/>
              <a:t>importaciones sin zona franca </a:t>
            </a:r>
            <a:r>
              <a:rPr lang="es-CL" kern="1100" dirty="0"/>
              <a:t>sumaron </a:t>
            </a:r>
            <a:r>
              <a:rPr lang="es-CL" b="0" kern="1100" dirty="0"/>
              <a:t>US</a:t>
            </a:r>
            <a:r>
              <a:rPr lang="es-CL" kern="1100" dirty="0"/>
              <a:t>$1,040 </a:t>
            </a:r>
            <a:r>
              <a:rPr lang="es-CL" b="0" kern="1100" dirty="0"/>
              <a:t>millones durante el año 2021, un 32% más que durante el año 2020.</a:t>
            </a:r>
          </a:p>
          <a:p>
            <a:pPr algn="just"/>
            <a:endParaRPr lang="es-CL" b="0" kern="1100" dirty="0"/>
          </a:p>
          <a:p>
            <a:pPr algn="just"/>
            <a:endParaRPr lang="es-CL" sz="1200" b="1" kern="1100" dirty="0">
              <a:cs typeface="Calibri"/>
            </a:endParaRPr>
          </a:p>
          <a:p>
            <a:pPr algn="just"/>
            <a:r>
              <a:rPr lang="es-CL" sz="1200" b="1" kern="1100" dirty="0">
                <a:cs typeface="Calibri"/>
              </a:rPr>
              <a:t>EMPRESAS EXPORTADORAS CHILENAS (incluir cifras 2021)</a:t>
            </a:r>
          </a:p>
          <a:p>
            <a:pPr algn="just"/>
            <a:endParaRPr lang="es-CL" sz="1200" kern="1100" dirty="0">
              <a:cs typeface="Calibri"/>
            </a:endParaRPr>
          </a:p>
          <a:p>
            <a:pPr algn="just"/>
            <a:r>
              <a:rPr lang="es-CL" sz="1200" kern="1100" dirty="0">
                <a:cs typeface="Calibri"/>
              </a:rPr>
              <a:t>Además es importante señalar que durante 2020:</a:t>
            </a:r>
          </a:p>
          <a:p>
            <a:pPr algn="just"/>
            <a:endParaRPr lang="es-CL" sz="1200" kern="1100" dirty="0">
              <a:cs typeface="Calibri"/>
            </a:endParaRPr>
          </a:p>
          <a:p>
            <a:pPr marL="171450" indent="-171450" algn="just">
              <a:buFont typeface="Arial" panose="020B0604020202020204" pitchFamily="34" charset="0"/>
              <a:buChar char="•"/>
            </a:pPr>
            <a:r>
              <a:rPr lang="es-CL" sz="1200" kern="1100" dirty="0">
                <a:cs typeface="Calibri"/>
              </a:rPr>
              <a:t>507 Empresas chilenas exportaron </a:t>
            </a:r>
            <a:r>
              <a:rPr lang="es-CL" sz="1200" kern="1100" dirty="0" err="1">
                <a:cs typeface="Calibri"/>
              </a:rPr>
              <a:t>aL</a:t>
            </a:r>
            <a:r>
              <a:rPr lang="es-CL" sz="1200" kern="1100" dirty="0">
                <a:cs typeface="Calibri"/>
              </a:rPr>
              <a:t> Paraguay, un 22,5% de ellas son Pymes y </a:t>
            </a:r>
          </a:p>
          <a:p>
            <a:pPr marL="171450" indent="-171450" algn="just">
              <a:buFont typeface="Arial" panose="020B0604020202020204" pitchFamily="34" charset="0"/>
              <a:buChar char="•"/>
            </a:pPr>
            <a:r>
              <a:rPr lang="es-CL" sz="1200" kern="1100" dirty="0">
                <a:cs typeface="Calibri"/>
              </a:rPr>
              <a:t>341 empresas chilenas importaron desde Paraguay, 11,8% más que durante el año 2020.</a:t>
            </a:r>
          </a:p>
          <a:p>
            <a:pPr algn="just"/>
            <a:endParaRPr lang="es-CL" sz="1200" kern="1100" dirty="0">
              <a:cs typeface="Calibri"/>
            </a:endParaRPr>
          </a:p>
          <a:p>
            <a:pPr algn="just"/>
            <a:endParaRPr lang="es-CL" kern="1100" dirty="0"/>
          </a:p>
          <a:p>
            <a:pPr algn="just"/>
            <a:endParaRPr lang="es-CL" kern="1100" dirty="0"/>
          </a:p>
          <a:p>
            <a:pPr algn="just"/>
            <a:endParaRPr lang="es-CL" sz="1200" kern="1100" dirty="0">
              <a:cs typeface="Calibri"/>
            </a:endParaRPr>
          </a:p>
          <a:p>
            <a:pPr algn="just"/>
            <a:endParaRPr lang="es-CL" sz="1200" kern="1100" dirty="0">
              <a:cs typeface="Calibri"/>
            </a:endParaRPr>
          </a:p>
          <a:p>
            <a:pPr algn="just"/>
            <a:endParaRPr lang="es-CL" sz="1200" kern="1100" baseline="0" dirty="0">
              <a:solidFill>
                <a:schemeClr val="tx1"/>
              </a:solidFill>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38360-7464-4CCD-A646-83BEC97A4ED0}" type="slidenum">
              <a:rPr kumimoji="0" lang="es-C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966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D4390-C37B-46AC-9597-D415BA2BF1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F87401F3-913A-441A-94B7-1D5EEE93CE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E225AC49-CC55-4B0E-98F7-2B198687DF0B}"/>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5" name="Marcador de pie de página 4">
            <a:extLst>
              <a:ext uri="{FF2B5EF4-FFF2-40B4-BE49-F238E27FC236}">
                <a16:creationId xmlns:a16="http://schemas.microsoft.com/office/drawing/2014/main" id="{EE0BBF7F-81E3-453B-BA15-E99702E3CE3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7B0834A-B4EB-48E0-AEF7-7AF7B30749D2}"/>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384008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A6810B-53E5-4B60-AF84-3796A8D31B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43F3E7E-C1C2-482B-A989-21735F373CA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BFD7072-1A0E-42BB-BE8C-2E596D9F62B3}"/>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5" name="Marcador de pie de página 4">
            <a:extLst>
              <a:ext uri="{FF2B5EF4-FFF2-40B4-BE49-F238E27FC236}">
                <a16:creationId xmlns:a16="http://schemas.microsoft.com/office/drawing/2014/main" id="{26B6E42E-5017-4478-A910-891DD8C9261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D050A52-70CD-4A83-8702-C8A55AFABC21}"/>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2787917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EC37975-13B7-44DE-BFCD-407337AD49D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C23A5F3-C9D1-4A62-82A8-0728F7BCC2C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D2F98D6-ACE7-4B6D-A59E-723B18DC3CE9}"/>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5" name="Marcador de pie de página 4">
            <a:extLst>
              <a:ext uri="{FF2B5EF4-FFF2-40B4-BE49-F238E27FC236}">
                <a16:creationId xmlns:a16="http://schemas.microsoft.com/office/drawing/2014/main" id="{B24CD70D-D75A-4F28-B21C-6F62C8BE2C5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D0FCC4F-77AD-427D-98A8-9E15048B0D92}"/>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2090444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674480-71B2-4DE6-86F6-D899A854D30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38E90EA4-50F0-402A-96D9-0A6CE128924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F3766860-7981-4C72-8CFB-0CB409229D9C}"/>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5" name="Marcador de pie de página 4">
            <a:extLst>
              <a:ext uri="{FF2B5EF4-FFF2-40B4-BE49-F238E27FC236}">
                <a16:creationId xmlns:a16="http://schemas.microsoft.com/office/drawing/2014/main" id="{15ADA512-E6D6-45D5-A2A6-EB1562C43C4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4EB9B19-CECB-4D70-A77D-6AAECD3DD3F2}"/>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192024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DE7003-4F1E-47BE-982F-53BA64D438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89A8001-A97C-4E35-8DFA-BD0B2CF9EC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5C5E4C3-D988-4CE5-8C0B-3020E6051ABE}"/>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5" name="Marcador de pie de página 4">
            <a:extLst>
              <a:ext uri="{FF2B5EF4-FFF2-40B4-BE49-F238E27FC236}">
                <a16:creationId xmlns:a16="http://schemas.microsoft.com/office/drawing/2014/main" id="{6F8CAA70-89A3-4165-B144-F45A1B55A9F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7F577B2-CEDC-4437-9289-0F0C3DB0540F}"/>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1101838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CCF6C4-B0B0-45E6-A8A1-11946A62859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7ABFF40-E826-44ED-A67A-02654A3ABD7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5FE3DFE6-4D5C-476E-BC4F-0326D9A0F13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ADAD5511-8BE4-43C0-A393-F1A5387FF432}"/>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6" name="Marcador de pie de página 5">
            <a:extLst>
              <a:ext uri="{FF2B5EF4-FFF2-40B4-BE49-F238E27FC236}">
                <a16:creationId xmlns:a16="http://schemas.microsoft.com/office/drawing/2014/main" id="{1DE9D061-9B8A-4F40-BFE1-9D21967FF6C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17706E0-DB63-45AB-816D-CBC62CF42615}"/>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843954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5018D-AC03-41D3-8C1D-6DE92B974AD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2D53273-461F-47E5-83F5-9130F72194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456F702-EFB8-4F2A-B28C-D470EC4DC9B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61DD936B-A954-4793-BB16-706ADCA936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AB450F4-8379-457C-9B02-4A1D146012B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5099297C-3D96-4015-8C11-062B25CD19AD}"/>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8" name="Marcador de pie de página 7">
            <a:extLst>
              <a:ext uri="{FF2B5EF4-FFF2-40B4-BE49-F238E27FC236}">
                <a16:creationId xmlns:a16="http://schemas.microsoft.com/office/drawing/2014/main" id="{FBCA7BE0-9799-4F69-AFE7-FD3673504603}"/>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C35FA0A9-D045-4F35-A965-204AD7C5AC82}"/>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2635305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BA5CAC-90DF-4F46-B2CE-54E8BAC6936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68E8AF67-97DF-4B4E-A011-8FB913F6144A}"/>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4" name="Marcador de pie de página 3">
            <a:extLst>
              <a:ext uri="{FF2B5EF4-FFF2-40B4-BE49-F238E27FC236}">
                <a16:creationId xmlns:a16="http://schemas.microsoft.com/office/drawing/2014/main" id="{48D4E0C6-9061-409B-A387-D09FDA5E5686}"/>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717F7ACD-2A1D-4B49-9249-431C76A8A6B8}"/>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110794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C19D338-A677-479B-9124-106DC547B652}"/>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3" name="Marcador de pie de página 2">
            <a:extLst>
              <a:ext uri="{FF2B5EF4-FFF2-40B4-BE49-F238E27FC236}">
                <a16:creationId xmlns:a16="http://schemas.microsoft.com/office/drawing/2014/main" id="{4343A0D3-4D90-40AC-ACB8-BC871728EEAA}"/>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DE04602A-68E4-42BB-BF7A-449619C93B77}"/>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1343318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56EF28-A3BA-467D-9610-53D823DC3D0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FDCE9A7-6579-4A01-96A5-9F9DF1195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5582AE30-6FC8-43AD-AA16-C20B042B3C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959587-1136-44FB-BD81-46FA174F5D62}"/>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6" name="Marcador de pie de página 5">
            <a:extLst>
              <a:ext uri="{FF2B5EF4-FFF2-40B4-BE49-F238E27FC236}">
                <a16:creationId xmlns:a16="http://schemas.microsoft.com/office/drawing/2014/main" id="{0CB09B10-5F93-4B39-9888-582F6B70F6DB}"/>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9E51538-6FC4-4AB7-A5BA-5E4A138C00AC}"/>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1163364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88202-5213-45DD-B662-08AE8F6270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D02E4FA7-FDCB-4386-94DF-7CF1A14EF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C082A8BB-1B08-4E2F-8962-B9DDBD8CE2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67720F-958E-4117-A758-7EFC6432FEF6}"/>
              </a:ext>
            </a:extLst>
          </p:cNvPr>
          <p:cNvSpPr>
            <a:spLocks noGrp="1"/>
          </p:cNvSpPr>
          <p:nvPr>
            <p:ph type="dt" sz="half" idx="10"/>
          </p:nvPr>
        </p:nvSpPr>
        <p:spPr/>
        <p:txBody>
          <a:bodyPr/>
          <a:lstStyle/>
          <a:p>
            <a:fld id="{1B012415-A3C4-4678-865E-267D6D206F42}" type="datetimeFigureOut">
              <a:rPr lang="es-CL" smtClean="0"/>
              <a:t>07-07-2023</a:t>
            </a:fld>
            <a:endParaRPr lang="es-CL"/>
          </a:p>
        </p:txBody>
      </p:sp>
      <p:sp>
        <p:nvSpPr>
          <p:cNvPr id="6" name="Marcador de pie de página 5">
            <a:extLst>
              <a:ext uri="{FF2B5EF4-FFF2-40B4-BE49-F238E27FC236}">
                <a16:creationId xmlns:a16="http://schemas.microsoft.com/office/drawing/2014/main" id="{C98E85F2-AD24-4CB2-85FC-AAD9BBCE80D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F271C82-99D1-4536-A6EE-B5216CF90D7A}"/>
              </a:ext>
            </a:extLst>
          </p:cNvPr>
          <p:cNvSpPr>
            <a:spLocks noGrp="1"/>
          </p:cNvSpPr>
          <p:nvPr>
            <p:ph type="sldNum" sz="quarter" idx="12"/>
          </p:nvPr>
        </p:nvSpPr>
        <p:spPr/>
        <p:txBody>
          <a:bodyPr/>
          <a:lstStyle/>
          <a:p>
            <a:fld id="{2D082505-D0F2-4545-87A0-6994D7C3C418}" type="slidenum">
              <a:rPr lang="es-CL" smtClean="0"/>
              <a:t>‹Nº›</a:t>
            </a:fld>
            <a:endParaRPr lang="es-CL"/>
          </a:p>
        </p:txBody>
      </p:sp>
    </p:spTree>
    <p:extLst>
      <p:ext uri="{BB962C8B-B14F-4D97-AF65-F5344CB8AC3E}">
        <p14:creationId xmlns:p14="http://schemas.microsoft.com/office/powerpoint/2010/main" val="250572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2B13BC-C186-42A0-A764-68F384E0F9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5F7096F-2C8F-47A3-9014-97A6F3E74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AB3D656-7A51-4D75-BCE3-2D487DE676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12415-A3C4-4678-865E-267D6D206F42}" type="datetimeFigureOut">
              <a:rPr lang="es-CL" smtClean="0"/>
              <a:t>07-07-2023</a:t>
            </a:fld>
            <a:endParaRPr lang="es-CL"/>
          </a:p>
        </p:txBody>
      </p:sp>
      <p:sp>
        <p:nvSpPr>
          <p:cNvPr id="5" name="Marcador de pie de página 4">
            <a:extLst>
              <a:ext uri="{FF2B5EF4-FFF2-40B4-BE49-F238E27FC236}">
                <a16:creationId xmlns:a16="http://schemas.microsoft.com/office/drawing/2014/main" id="{B864B588-602D-46A7-9E0B-42A4D0BE70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B69C7A1-2893-4103-A091-6B2A5249B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82505-D0F2-4545-87A0-6994D7C3C418}" type="slidenum">
              <a:rPr lang="es-CL" smtClean="0"/>
              <a:t>‹Nº›</a:t>
            </a:fld>
            <a:endParaRPr lang="es-CL"/>
          </a:p>
        </p:txBody>
      </p:sp>
    </p:spTree>
    <p:extLst>
      <p:ext uri="{BB962C8B-B14F-4D97-AF65-F5344CB8AC3E}">
        <p14:creationId xmlns:p14="http://schemas.microsoft.com/office/powerpoint/2010/main" val="592513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image" Target="../media/image1.jpeg"/><Relationship Id="rId7" Type="http://schemas.openxmlformats.org/officeDocument/2006/relationships/image" Target="../media/image4.jpe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en blanco y negro de un desierto&#10;&#10;Descripción generada automáticamente">
            <a:extLst>
              <a:ext uri="{FF2B5EF4-FFF2-40B4-BE49-F238E27FC236}">
                <a16:creationId xmlns:a16="http://schemas.microsoft.com/office/drawing/2014/main" id="{4568BA14-DABC-9C32-5756-2589749EDA66}"/>
              </a:ext>
            </a:extLst>
          </p:cNvPr>
          <p:cNvPicPr>
            <a:picLocks noChangeAspect="1"/>
          </p:cNvPicPr>
          <p:nvPr/>
        </p:nvPicPr>
        <p:blipFill rotWithShape="1">
          <a:blip r:embed="rId3">
            <a:extLst>
              <a:ext uri="{28A0092B-C50C-407E-A947-70E740481C1C}">
                <a14:useLocalDpi xmlns:a14="http://schemas.microsoft.com/office/drawing/2010/main" val="0"/>
              </a:ext>
            </a:extLst>
          </a:blip>
          <a:srcRect l="28180" r="22069"/>
          <a:stretch/>
        </p:blipFill>
        <p:spPr>
          <a:xfrm>
            <a:off x="9724969" y="1182998"/>
            <a:ext cx="2467029" cy="3309445"/>
          </a:xfrm>
          <a:prstGeom prst="rect">
            <a:avLst/>
          </a:prstGeom>
        </p:spPr>
      </p:pic>
      <p:pic>
        <p:nvPicPr>
          <p:cNvPr id="9" name="Imagen 8" descr="Imagen que contiene electrónica, azul, teclado, naranja&#10;&#10;Descripción generada automáticamente">
            <a:extLst>
              <a:ext uri="{FF2B5EF4-FFF2-40B4-BE49-F238E27FC236}">
                <a16:creationId xmlns:a16="http://schemas.microsoft.com/office/drawing/2014/main" id="{53B9B635-06E4-4766-62CB-7E8BA11AB773}"/>
              </a:ext>
            </a:extLst>
          </p:cNvPr>
          <p:cNvPicPr>
            <a:picLocks noChangeAspect="1"/>
          </p:cNvPicPr>
          <p:nvPr/>
        </p:nvPicPr>
        <p:blipFill rotWithShape="1">
          <a:blip r:embed="rId4">
            <a:extLst>
              <a:ext uri="{28A0092B-C50C-407E-A947-70E740481C1C}">
                <a14:useLocalDpi xmlns:a14="http://schemas.microsoft.com/office/drawing/2010/main" val="0"/>
              </a:ext>
            </a:extLst>
          </a:blip>
          <a:srcRect r="54788"/>
          <a:stretch/>
        </p:blipFill>
        <p:spPr>
          <a:xfrm>
            <a:off x="7335099" y="1182998"/>
            <a:ext cx="2350916" cy="3312886"/>
          </a:xfrm>
          <a:prstGeom prst="rect">
            <a:avLst/>
          </a:prstGeom>
        </p:spPr>
      </p:pic>
      <p:pic>
        <p:nvPicPr>
          <p:cNvPr id="7" name="Imagen 6" descr="Un postre en un desierto">
            <a:extLst>
              <a:ext uri="{FF2B5EF4-FFF2-40B4-BE49-F238E27FC236}">
                <a16:creationId xmlns:a16="http://schemas.microsoft.com/office/drawing/2014/main" id="{C7F8A743-2E3A-3A10-72EC-F0C6034B809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150000"/>
                    </a14:imgEffect>
                  </a14:imgLayer>
                </a14:imgProps>
              </a:ext>
              <a:ext uri="{28A0092B-C50C-407E-A947-70E740481C1C}">
                <a14:useLocalDpi xmlns:a14="http://schemas.microsoft.com/office/drawing/2010/main" val="0"/>
              </a:ext>
            </a:extLst>
          </a:blip>
          <a:srcRect r="53937"/>
          <a:stretch/>
        </p:blipFill>
        <p:spPr>
          <a:xfrm>
            <a:off x="-2399" y="1182998"/>
            <a:ext cx="2325929" cy="3340544"/>
          </a:xfrm>
          <a:prstGeom prst="rect">
            <a:avLst/>
          </a:prstGeom>
        </p:spPr>
      </p:pic>
      <p:pic>
        <p:nvPicPr>
          <p:cNvPr id="26" name="Imagen 25" descr="Patrón de fondo&#10;&#10;Descripción generada automáticamente">
            <a:extLst>
              <a:ext uri="{FF2B5EF4-FFF2-40B4-BE49-F238E27FC236}">
                <a16:creationId xmlns:a16="http://schemas.microsoft.com/office/drawing/2014/main" id="{2315D3C3-0E90-B6A9-12E1-497504B7E874}"/>
              </a:ext>
            </a:extLst>
          </p:cNvPr>
          <p:cNvPicPr>
            <a:picLocks noChangeAspect="1"/>
          </p:cNvPicPr>
          <p:nvPr/>
        </p:nvPicPr>
        <p:blipFill rotWithShape="1">
          <a:blip r:embed="rId7">
            <a:extLst>
              <a:ext uri="{28A0092B-C50C-407E-A947-70E740481C1C}">
                <a14:useLocalDpi xmlns:a14="http://schemas.microsoft.com/office/drawing/2010/main" val="0"/>
              </a:ext>
            </a:extLst>
          </a:blip>
          <a:srcRect l="69069" r="5788"/>
          <a:stretch/>
        </p:blipFill>
        <p:spPr>
          <a:xfrm>
            <a:off x="2372236" y="1182998"/>
            <a:ext cx="2505984" cy="3322310"/>
          </a:xfrm>
          <a:prstGeom prst="rect">
            <a:avLst/>
          </a:prstGeom>
        </p:spPr>
      </p:pic>
      <p:pic>
        <p:nvPicPr>
          <p:cNvPr id="4" name="Imagen 3" descr="Montaña cubierta de nieve&#10;&#10;Descripción generada automáticamente con confianza media">
            <a:extLst>
              <a:ext uri="{FF2B5EF4-FFF2-40B4-BE49-F238E27FC236}">
                <a16:creationId xmlns:a16="http://schemas.microsoft.com/office/drawing/2014/main" id="{C0E61637-AB79-6AEA-CE36-EDB215C5A6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4528" y="1182998"/>
            <a:ext cx="2371616" cy="3312237"/>
          </a:xfrm>
          <a:prstGeom prst="rect">
            <a:avLst/>
          </a:prstGeom>
        </p:spPr>
      </p:pic>
      <p:sp>
        <p:nvSpPr>
          <p:cNvPr id="44" name="Rectángulo 43">
            <a:extLst>
              <a:ext uri="{FF2B5EF4-FFF2-40B4-BE49-F238E27FC236}">
                <a16:creationId xmlns:a16="http://schemas.microsoft.com/office/drawing/2014/main" id="{68D54946-B4D4-BE8C-405E-4F5FDEBAA20F}"/>
              </a:ext>
            </a:extLst>
          </p:cNvPr>
          <p:cNvSpPr/>
          <p:nvPr/>
        </p:nvSpPr>
        <p:spPr>
          <a:xfrm>
            <a:off x="-2398" y="4552950"/>
            <a:ext cx="12194397" cy="2305050"/>
          </a:xfrm>
          <a:prstGeom prst="rect">
            <a:avLst/>
          </a:prstGeom>
          <a:solidFill>
            <a:srgbClr val="F2E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3" name="Rectángulo 2">
            <a:extLst>
              <a:ext uri="{FF2B5EF4-FFF2-40B4-BE49-F238E27FC236}">
                <a16:creationId xmlns:a16="http://schemas.microsoft.com/office/drawing/2014/main" id="{00A18876-7630-4878-9E98-5BB8D9FF093F}"/>
              </a:ext>
            </a:extLst>
          </p:cNvPr>
          <p:cNvSpPr/>
          <p:nvPr/>
        </p:nvSpPr>
        <p:spPr>
          <a:xfrm>
            <a:off x="-2398" y="0"/>
            <a:ext cx="12194397" cy="1142999"/>
          </a:xfrm>
          <a:prstGeom prst="rect">
            <a:avLst/>
          </a:prstGeom>
          <a:solidFill>
            <a:srgbClr val="512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 name="CuadroTexto 9">
            <a:extLst>
              <a:ext uri="{FF2B5EF4-FFF2-40B4-BE49-F238E27FC236}">
                <a16:creationId xmlns:a16="http://schemas.microsoft.com/office/drawing/2014/main" id="{CA498894-541D-4895-BC5A-D8F3004B4617}"/>
              </a:ext>
            </a:extLst>
          </p:cNvPr>
          <p:cNvSpPr txBox="1">
            <a:spLocks noChangeAspect="1"/>
          </p:cNvSpPr>
          <p:nvPr/>
        </p:nvSpPr>
        <p:spPr>
          <a:xfrm>
            <a:off x="663131" y="216052"/>
            <a:ext cx="8679652" cy="869232"/>
          </a:xfrm>
          <a:prstGeom prst="rect">
            <a:avLst/>
          </a:prstGeom>
          <a:noFill/>
          <a:effectLst/>
        </p:spPr>
        <p:txBody>
          <a:bodyPr wrap="square" rtlCol="0">
            <a:noAutofit/>
          </a:bodyPr>
          <a:lstStyle/>
          <a:p>
            <a:pPr>
              <a:lnSpc>
                <a:spcPts val="2500"/>
              </a:lnSpc>
              <a:spcAft>
                <a:spcPts val="800"/>
              </a:spcAft>
            </a:pPr>
            <a:r>
              <a:rPr lang="en-US" sz="2400" spc="100" dirty="0">
                <a:solidFill>
                  <a:schemeClr val="bg1"/>
                </a:solidFill>
                <a:cs typeface="Calibri Light" panose="020F0302020204030204" pitchFamily="34" charset="0"/>
              </a:rPr>
              <a:t>RADIOGRAFIA DEL MERCADO DEL LITIO </a:t>
            </a:r>
          </a:p>
          <a:p>
            <a:pPr>
              <a:lnSpc>
                <a:spcPts val="2500"/>
              </a:lnSpc>
              <a:spcAft>
                <a:spcPts val="800"/>
              </a:spcAft>
            </a:pPr>
            <a:r>
              <a:rPr lang="en-US" sz="2400" b="1" spc="200" dirty="0">
                <a:solidFill>
                  <a:schemeClr val="bg1"/>
                </a:solidFill>
                <a:latin typeface="Calibri" panose="020F0502020204030204" pitchFamily="34" charset="0"/>
                <a:cs typeface="Times New Roman" panose="02020603050405020304" pitchFamily="18" charset="0"/>
              </a:rPr>
              <a:t>UNA PERSPECTIVA DESDE EL COMERCIO INTERNACIONAL</a:t>
            </a:r>
            <a:endParaRPr lang="es-CL" sz="2400" spc="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1" name="Imagen 40" descr="Imagen que contiene pájaro, rebaño, vuelo, grande&#10;&#10;Descripción generada automáticamente">
            <a:extLst>
              <a:ext uri="{FF2B5EF4-FFF2-40B4-BE49-F238E27FC236}">
                <a16:creationId xmlns:a16="http://schemas.microsoft.com/office/drawing/2014/main" id="{9A13148B-AE8D-8178-AD48-232468AD05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15111" y="407347"/>
            <a:ext cx="948699" cy="328303"/>
          </a:xfrm>
          <a:prstGeom prst="rect">
            <a:avLst/>
          </a:prstGeom>
        </p:spPr>
      </p:pic>
      <p:pic>
        <p:nvPicPr>
          <p:cNvPr id="37" name="Imagen 36" descr="Imagen que contiene lluvia, pájaro, grande, foto&#10;&#10;Descripción generada automáticamente">
            <a:extLst>
              <a:ext uri="{FF2B5EF4-FFF2-40B4-BE49-F238E27FC236}">
                <a16:creationId xmlns:a16="http://schemas.microsoft.com/office/drawing/2014/main" id="{E86CD530-D159-89B7-CCD7-63A44905C94B}"/>
              </a:ext>
            </a:extLst>
          </p:cNvPr>
          <p:cNvPicPr>
            <a:picLocks noChangeAspect="1"/>
          </p:cNvPicPr>
          <p:nvPr/>
        </p:nvPicPr>
        <p:blipFill>
          <a:blip r:embed="rId10">
            <a:alphaModFix amt="85000"/>
            <a:extLst>
              <a:ext uri="{28A0092B-C50C-407E-A947-70E740481C1C}">
                <a14:useLocalDpi xmlns:a14="http://schemas.microsoft.com/office/drawing/2010/main" val="0"/>
              </a:ext>
            </a:extLst>
          </a:blip>
          <a:stretch>
            <a:fillRect/>
          </a:stretch>
        </p:blipFill>
        <p:spPr>
          <a:xfrm rot="16200000">
            <a:off x="1762925" y="3939608"/>
            <a:ext cx="539818" cy="410630"/>
          </a:xfrm>
          <a:prstGeom prst="rect">
            <a:avLst/>
          </a:prstGeom>
        </p:spPr>
      </p:pic>
      <p:pic>
        <p:nvPicPr>
          <p:cNvPr id="30" name="Imagen 29" descr="Imagen que contiene pájaro, rebaño, vuelo, foto&#10;&#10;Descripción generada automáticamente">
            <a:extLst>
              <a:ext uri="{FF2B5EF4-FFF2-40B4-BE49-F238E27FC236}">
                <a16:creationId xmlns:a16="http://schemas.microsoft.com/office/drawing/2014/main" id="{B4FA4C2A-3C10-54DF-F42A-CE3599DC9A60}"/>
              </a:ext>
            </a:extLst>
          </p:cNvPr>
          <p:cNvPicPr>
            <a:picLocks noChangeAspect="1"/>
          </p:cNvPicPr>
          <p:nvPr/>
        </p:nvPicPr>
        <p:blipFill>
          <a:blip r:embed="rId11">
            <a:alphaModFix/>
            <a:duotone>
              <a:schemeClr val="accent4">
                <a:shade val="45000"/>
                <a:satMod val="135000"/>
              </a:schemeClr>
              <a:prstClr val="white"/>
            </a:duotone>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948501" y="3762999"/>
            <a:ext cx="185829" cy="634329"/>
          </a:xfrm>
          <a:prstGeom prst="rect">
            <a:avLst/>
          </a:prstGeom>
        </p:spPr>
      </p:pic>
      <p:pic>
        <p:nvPicPr>
          <p:cNvPr id="40" name="Imagen 39" descr="Imagen que contiene pájaro, rebaño, vuelo, grande&#10;&#10;Descripción generada automáticamente">
            <a:extLst>
              <a:ext uri="{FF2B5EF4-FFF2-40B4-BE49-F238E27FC236}">
                <a16:creationId xmlns:a16="http://schemas.microsoft.com/office/drawing/2014/main" id="{D6C26CFC-AE26-7A2C-474F-8E7405F72E58}"/>
              </a:ext>
            </a:extLst>
          </p:cNvPr>
          <p:cNvPicPr>
            <a:picLocks noChangeAspect="1"/>
          </p:cNvPicPr>
          <p:nvPr/>
        </p:nvPicPr>
        <p:blipFill>
          <a:blip r:embed="rId9">
            <a:alphaModFix/>
            <a:extLst>
              <a:ext uri="{28A0092B-C50C-407E-A947-70E740481C1C}">
                <a14:useLocalDpi xmlns:a14="http://schemas.microsoft.com/office/drawing/2010/main" val="0"/>
              </a:ext>
            </a:extLst>
          </a:blip>
          <a:stretch>
            <a:fillRect/>
          </a:stretch>
        </p:blipFill>
        <p:spPr>
          <a:xfrm>
            <a:off x="11349190" y="4125873"/>
            <a:ext cx="725033" cy="250902"/>
          </a:xfrm>
          <a:prstGeom prst="rect">
            <a:avLst/>
          </a:prstGeom>
        </p:spPr>
      </p:pic>
      <p:sp>
        <p:nvSpPr>
          <p:cNvPr id="20" name="Rectángulo 19">
            <a:extLst>
              <a:ext uri="{FF2B5EF4-FFF2-40B4-BE49-F238E27FC236}">
                <a16:creationId xmlns:a16="http://schemas.microsoft.com/office/drawing/2014/main" id="{CF878A1E-0970-4D39-9EE3-432D7A914B2C}"/>
              </a:ext>
            </a:extLst>
          </p:cNvPr>
          <p:cNvSpPr/>
          <p:nvPr/>
        </p:nvSpPr>
        <p:spPr>
          <a:xfrm>
            <a:off x="160099" y="6456640"/>
            <a:ext cx="10355501" cy="248505"/>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CL" dirty="0"/>
          </a:p>
        </p:txBody>
      </p:sp>
      <p:sp>
        <p:nvSpPr>
          <p:cNvPr id="15" name="Cuadro de texto 2">
            <a:extLst>
              <a:ext uri="{FF2B5EF4-FFF2-40B4-BE49-F238E27FC236}">
                <a16:creationId xmlns:a16="http://schemas.microsoft.com/office/drawing/2014/main" id="{3DDA2F01-02A6-4C64-8FA1-E7712D895CB6}"/>
              </a:ext>
            </a:extLst>
          </p:cNvPr>
          <p:cNvSpPr txBox="1">
            <a:spLocks noChangeArrowheads="1"/>
          </p:cNvSpPr>
          <p:nvPr/>
        </p:nvSpPr>
        <p:spPr bwMode="auto">
          <a:xfrm>
            <a:off x="241354" y="6003426"/>
            <a:ext cx="6704131" cy="443776"/>
          </a:xfrm>
          <a:prstGeom prst="rect">
            <a:avLst/>
          </a:prstGeom>
          <a:noFill/>
          <a:ln w="9525">
            <a:noFill/>
            <a:miter lim="800000"/>
            <a:headEnd/>
            <a:tailEnd/>
          </a:ln>
        </p:spPr>
        <p:txBody>
          <a:bodyPr rot="0" vert="horz" wrap="square" lIns="91440" tIns="45720" rIns="91440" bIns="45720" anchor="t" anchorCtr="0">
            <a:spAutoFit/>
          </a:bodyPr>
          <a:lstStyle/>
          <a:p>
            <a:pPr>
              <a:lnSpc>
                <a:spcPts val="1400"/>
              </a:lnSpc>
            </a:pPr>
            <a:br>
              <a:rPr lang="es-CL" sz="1100" b="1" spc="100" dirty="0">
                <a:solidFill>
                  <a:srgbClr val="1F4E79"/>
                </a:solidFill>
                <a:latin typeface="Calibri" panose="020F0502020204030204" pitchFamily="34" charset="0"/>
                <a:cs typeface="Times New Roman" panose="02020603050405020304" pitchFamily="18" charset="0"/>
              </a:rPr>
            </a:br>
            <a:r>
              <a:rPr lang="es-CL" sz="1100" b="1" spc="100" dirty="0">
                <a:solidFill>
                  <a:srgbClr val="1F4E79"/>
                </a:solidFill>
                <a:latin typeface="Calibri" panose="020F0502020204030204" pitchFamily="34" charset="0"/>
                <a:cs typeface="Times New Roman" panose="02020603050405020304" pitchFamily="18" charset="0"/>
              </a:rPr>
              <a:t>DIRECCIÓN DE ESTUDIOS</a:t>
            </a:r>
            <a:r>
              <a:rPr lang="es-CL" sz="1000" dirty="0">
                <a:solidFill>
                  <a:srgbClr val="1F4E79"/>
                </a:solidFill>
              </a:rPr>
              <a:t> </a:t>
            </a:r>
            <a:endParaRPr lang="es-ES" sz="1000" spc="300" dirty="0">
              <a:solidFill>
                <a:schemeClr val="bg1"/>
              </a:solidFill>
            </a:endParaRPr>
          </a:p>
        </p:txBody>
      </p:sp>
      <p:sp>
        <p:nvSpPr>
          <p:cNvPr id="17" name="Cuadro de texto 2">
            <a:extLst>
              <a:ext uri="{FF2B5EF4-FFF2-40B4-BE49-F238E27FC236}">
                <a16:creationId xmlns:a16="http://schemas.microsoft.com/office/drawing/2014/main" id="{BCCE9C87-6A82-41CC-B783-840C57F8AB92}"/>
              </a:ext>
            </a:extLst>
          </p:cNvPr>
          <p:cNvSpPr txBox="1">
            <a:spLocks noChangeArrowheads="1"/>
          </p:cNvSpPr>
          <p:nvPr/>
        </p:nvSpPr>
        <p:spPr bwMode="auto">
          <a:xfrm>
            <a:off x="8966132" y="6399036"/>
            <a:ext cx="1540250" cy="299313"/>
          </a:xfrm>
          <a:prstGeom prst="rect">
            <a:avLst/>
          </a:prstGeom>
          <a:noFill/>
          <a:ln w="9525">
            <a:noFill/>
            <a:miter lim="800000"/>
            <a:headEnd/>
            <a:tailEnd/>
          </a:ln>
        </p:spPr>
        <p:txBody>
          <a:bodyPr rot="0" vert="horz" wrap="square" lIns="91440" tIns="45720" rIns="91440" bIns="45720" anchor="t" anchorCtr="0">
            <a:spAutoFit/>
          </a:bodyPr>
          <a:lstStyle/>
          <a:p>
            <a:pPr>
              <a:lnSpc>
                <a:spcPts val="1800"/>
              </a:lnSpc>
              <a:spcAft>
                <a:spcPts val="800"/>
              </a:spcAft>
            </a:pPr>
            <a:r>
              <a:rPr lang="es-ES" sz="1000" b="1" spc="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JULIO / 2023</a:t>
            </a:r>
            <a:endParaRPr lang="es-CL" sz="1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descr="Imagen que contiene Texto&#10;&#10;Descripción generada automáticamente">
            <a:extLst>
              <a:ext uri="{FF2B5EF4-FFF2-40B4-BE49-F238E27FC236}">
                <a16:creationId xmlns:a16="http://schemas.microsoft.com/office/drawing/2014/main" id="{14DFFF4C-4CCA-BC39-A607-87810D4A92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6480" y="5465763"/>
            <a:ext cx="1365421" cy="1239382"/>
          </a:xfrm>
          <a:prstGeom prst="rect">
            <a:avLst/>
          </a:prstGeom>
        </p:spPr>
      </p:pic>
      <p:sp>
        <p:nvSpPr>
          <p:cNvPr id="27" name="Cuadro de texto 2">
            <a:extLst>
              <a:ext uri="{FF2B5EF4-FFF2-40B4-BE49-F238E27FC236}">
                <a16:creationId xmlns:a16="http://schemas.microsoft.com/office/drawing/2014/main" id="{4464071C-FF76-71E7-59B0-9CA7969E3FAF}"/>
              </a:ext>
            </a:extLst>
          </p:cNvPr>
          <p:cNvSpPr txBox="1">
            <a:spLocks noChangeArrowheads="1"/>
          </p:cNvSpPr>
          <p:nvPr/>
        </p:nvSpPr>
        <p:spPr bwMode="auto">
          <a:xfrm>
            <a:off x="241354" y="6436609"/>
            <a:ext cx="6704131" cy="254109"/>
          </a:xfrm>
          <a:prstGeom prst="rect">
            <a:avLst/>
          </a:prstGeom>
          <a:noFill/>
          <a:ln w="9525">
            <a:noFill/>
            <a:miter lim="800000"/>
            <a:headEnd/>
            <a:tailEnd/>
          </a:ln>
        </p:spPr>
        <p:txBody>
          <a:bodyPr rot="0" vert="horz" wrap="square" lIns="91440" tIns="45720" rIns="91440" bIns="45720" anchor="t" anchorCtr="0">
            <a:spAutoFit/>
          </a:bodyPr>
          <a:lstStyle/>
          <a:p>
            <a:pPr>
              <a:lnSpc>
                <a:spcPts val="1400"/>
              </a:lnSpc>
            </a:pPr>
            <a:r>
              <a:rPr lang="es-ES" sz="800" b="1" spc="300" dirty="0">
                <a:solidFill>
                  <a:schemeClr val="bg1"/>
                </a:solidFill>
              </a:rPr>
              <a:t>SUBSECRETARÍA DE RELACIONES ECONÓMICAS INTERNACIONALES</a:t>
            </a:r>
          </a:p>
        </p:txBody>
      </p:sp>
      <p:pic>
        <p:nvPicPr>
          <p:cNvPr id="8" name="Imagen 7" descr="Imagen que contiene viendo, pastel, tabla, vuelo&#10;&#10;Descripción generada automáticamente">
            <a:extLst>
              <a:ext uri="{FF2B5EF4-FFF2-40B4-BE49-F238E27FC236}">
                <a16:creationId xmlns:a16="http://schemas.microsoft.com/office/drawing/2014/main" id="{8F28ED04-320D-4ED9-6DE8-960EFF3F02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72071" y="441801"/>
            <a:ext cx="1677197" cy="569581"/>
          </a:xfrm>
          <a:prstGeom prst="rect">
            <a:avLst/>
          </a:prstGeom>
        </p:spPr>
      </p:pic>
    </p:spTree>
    <p:extLst>
      <p:ext uri="{BB962C8B-B14F-4D97-AF65-F5344CB8AC3E}">
        <p14:creationId xmlns:p14="http://schemas.microsoft.com/office/powerpoint/2010/main" val="1411555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VALOR TOTAL EXPORTADO POR CÓDIGO ARANCELARIO</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2" name="Imagen 1">
            <a:extLst>
              <a:ext uri="{FF2B5EF4-FFF2-40B4-BE49-F238E27FC236}">
                <a16:creationId xmlns:a16="http://schemas.microsoft.com/office/drawing/2014/main" id="{BF29BB9C-4A9D-6012-4B45-1249692FB22C}"/>
              </a:ext>
            </a:extLst>
          </p:cNvPr>
          <p:cNvPicPr>
            <a:picLocks noChangeAspect="1"/>
          </p:cNvPicPr>
          <p:nvPr/>
        </p:nvPicPr>
        <p:blipFill>
          <a:blip r:embed="rId5"/>
          <a:stretch>
            <a:fillRect/>
          </a:stretch>
        </p:blipFill>
        <p:spPr>
          <a:xfrm>
            <a:off x="1988598" y="1245032"/>
            <a:ext cx="7522156" cy="4614229"/>
          </a:xfrm>
          <a:prstGeom prst="rect">
            <a:avLst/>
          </a:prstGeom>
          <a:effectLst>
            <a:outerShdw blurRad="50800" dist="38100" dir="2700000" algn="tl" rotWithShape="0">
              <a:prstClr val="black">
                <a:alpha val="40000"/>
              </a:prstClr>
            </a:outerShdw>
          </a:effectLst>
        </p:spPr>
      </p:pic>
      <p:pic>
        <p:nvPicPr>
          <p:cNvPr id="3" name="Imagen 2" descr="Imagen que contiene lluvia, pájaro, grande, foto&#10;&#10;Descripción generada automáticamente">
            <a:extLst>
              <a:ext uri="{FF2B5EF4-FFF2-40B4-BE49-F238E27FC236}">
                <a16:creationId xmlns:a16="http://schemas.microsoft.com/office/drawing/2014/main" id="{5383C510-140D-F4C2-7AA9-9BA5DCEC2AE6}"/>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spTree>
    <p:extLst>
      <p:ext uri="{BB962C8B-B14F-4D97-AF65-F5344CB8AC3E}">
        <p14:creationId xmlns:p14="http://schemas.microsoft.com/office/powerpoint/2010/main" val="675516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PARTICIPACIÓN EN TOTAL EXPORTADO POR CÓDIGO ARANCELARIO </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2" name="Imagen 1" descr="Imagen que contiene lluvia, pájaro, grande, foto&#10;&#10;Descripción generada automáticamente">
            <a:extLst>
              <a:ext uri="{FF2B5EF4-FFF2-40B4-BE49-F238E27FC236}">
                <a16:creationId xmlns:a16="http://schemas.microsoft.com/office/drawing/2014/main" id="{B112D2E4-1094-E985-C821-3E4F83C001B6}"/>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7" name="Imagen 6">
            <a:extLst>
              <a:ext uri="{FF2B5EF4-FFF2-40B4-BE49-F238E27FC236}">
                <a16:creationId xmlns:a16="http://schemas.microsoft.com/office/drawing/2014/main" id="{BAA55CED-A2D7-EDF1-2D00-118A70F240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2187" y="880868"/>
            <a:ext cx="7552833" cy="5337046"/>
          </a:xfrm>
          <a:prstGeom prst="rect">
            <a:avLst/>
          </a:prstGeom>
          <a:noFill/>
        </p:spPr>
      </p:pic>
    </p:spTree>
    <p:extLst>
      <p:ext uri="{BB962C8B-B14F-4D97-AF65-F5344CB8AC3E}">
        <p14:creationId xmlns:p14="http://schemas.microsoft.com/office/powerpoint/2010/main" val="184476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PARTICIPACIÓN EN TOTAL EXPORTADO POR CÓDIGO ARANCELARIO (VOLUMEN) </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2" name="Imagen 1" descr="Imagen que contiene lluvia, pájaro, grande, foto&#10;&#10;Descripción generada automáticamente">
            <a:extLst>
              <a:ext uri="{FF2B5EF4-FFF2-40B4-BE49-F238E27FC236}">
                <a16:creationId xmlns:a16="http://schemas.microsoft.com/office/drawing/2014/main" id="{B112D2E4-1094-E985-C821-3E4F83C001B6}"/>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5" name="Imagen 4">
            <a:extLst>
              <a:ext uri="{FF2B5EF4-FFF2-40B4-BE49-F238E27FC236}">
                <a16:creationId xmlns:a16="http://schemas.microsoft.com/office/drawing/2014/main" id="{7D7B8B52-A40A-FDA2-2720-489BFFA609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00321" y="1047762"/>
            <a:ext cx="7388236" cy="5221250"/>
          </a:xfrm>
          <a:prstGeom prst="rect">
            <a:avLst/>
          </a:prstGeom>
          <a:noFill/>
        </p:spPr>
      </p:pic>
    </p:spTree>
    <p:extLst>
      <p:ext uri="{BB962C8B-B14F-4D97-AF65-F5344CB8AC3E}">
        <p14:creationId xmlns:p14="http://schemas.microsoft.com/office/powerpoint/2010/main" val="1588381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pt-BR" sz="1600" b="1" dirty="0">
                <a:solidFill>
                  <a:srgbClr val="007096"/>
                </a:solidFill>
              </a:rPr>
              <a:t>CANTIDAD TOTAL EXPORTADA POR CÓDIGO ARANCELARIO</a:t>
            </a:r>
            <a:endParaRPr lang="es-CL" sz="1600" b="1" dirty="0">
              <a:solidFill>
                <a:srgbClr val="007096"/>
              </a:solidFill>
            </a:endParaRP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12" name="Imagen 11">
            <a:extLst>
              <a:ext uri="{FF2B5EF4-FFF2-40B4-BE49-F238E27FC236}">
                <a16:creationId xmlns:a16="http://schemas.microsoft.com/office/drawing/2014/main" id="{E37669D2-BB4A-5071-DD28-60B3FDABC0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4928" y="1191046"/>
            <a:ext cx="6835806" cy="4475908"/>
          </a:xfrm>
          <a:prstGeom prst="rect">
            <a:avLst/>
          </a:prstGeom>
          <a:effectLst>
            <a:outerShdw blurRad="50800" dist="38100" dir="2700000" algn="tl" rotWithShape="0">
              <a:prstClr val="black">
                <a:alpha val="40000"/>
              </a:prstClr>
            </a:outerShdw>
          </a:effectLst>
        </p:spPr>
      </p:pic>
      <p:pic>
        <p:nvPicPr>
          <p:cNvPr id="2" name="Imagen 1" descr="Imagen que contiene lluvia, pájaro, grande, foto&#10;&#10;Descripción generada automáticamente">
            <a:extLst>
              <a:ext uri="{FF2B5EF4-FFF2-40B4-BE49-F238E27FC236}">
                <a16:creationId xmlns:a16="http://schemas.microsoft.com/office/drawing/2014/main" id="{3E259A95-369F-A2D0-5BAE-F4EB752A7AA4}"/>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spTree>
    <p:extLst>
      <p:ext uri="{BB962C8B-B14F-4D97-AF65-F5344CB8AC3E}">
        <p14:creationId xmlns:p14="http://schemas.microsoft.com/office/powerpoint/2010/main" val="3850416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VALOR TOTAL EXPORTADO POR PAÍS DE DESTINO</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2" name="Imagen 1">
            <a:extLst>
              <a:ext uri="{FF2B5EF4-FFF2-40B4-BE49-F238E27FC236}">
                <a16:creationId xmlns:a16="http://schemas.microsoft.com/office/drawing/2014/main" id="{B9A6EB54-34AD-43C9-012D-F6B52DBB3733}"/>
              </a:ext>
            </a:extLst>
          </p:cNvPr>
          <p:cNvPicPr>
            <a:picLocks noChangeAspect="1"/>
          </p:cNvPicPr>
          <p:nvPr/>
        </p:nvPicPr>
        <p:blipFill>
          <a:blip r:embed="rId5"/>
          <a:stretch>
            <a:fillRect/>
          </a:stretch>
        </p:blipFill>
        <p:spPr>
          <a:xfrm>
            <a:off x="2015231" y="1145611"/>
            <a:ext cx="7057747" cy="4566778"/>
          </a:xfrm>
          <a:prstGeom prst="rect">
            <a:avLst/>
          </a:prstGeom>
          <a:effectLst>
            <a:outerShdw blurRad="50800" dist="38100" dir="2700000" algn="tl" rotWithShape="0">
              <a:prstClr val="black">
                <a:alpha val="40000"/>
              </a:prstClr>
            </a:outerShdw>
          </a:effectLst>
        </p:spPr>
      </p:pic>
      <p:pic>
        <p:nvPicPr>
          <p:cNvPr id="3" name="Imagen 2" descr="Imagen que contiene lluvia, pájaro, grande, foto&#10;&#10;Descripción generada automáticamente">
            <a:extLst>
              <a:ext uri="{FF2B5EF4-FFF2-40B4-BE49-F238E27FC236}">
                <a16:creationId xmlns:a16="http://schemas.microsoft.com/office/drawing/2014/main" id="{9EE85DE1-F5AE-E0E9-27FE-C6C179530011}"/>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spTree>
    <p:extLst>
      <p:ext uri="{BB962C8B-B14F-4D97-AF65-F5344CB8AC3E}">
        <p14:creationId xmlns:p14="http://schemas.microsoft.com/office/powerpoint/2010/main" val="1653012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PARTICIPACIÓN POR PAÍS DE DESTINO</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2" name="Imagen 1" descr="Imagen que contiene lluvia, pájaro, grande, foto&#10;&#10;Descripción generada automáticamente">
            <a:extLst>
              <a:ext uri="{FF2B5EF4-FFF2-40B4-BE49-F238E27FC236}">
                <a16:creationId xmlns:a16="http://schemas.microsoft.com/office/drawing/2014/main" id="{475FBC45-2D24-09E6-B7D5-0AEE831E28EC}"/>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1026" name="Imagen 1">
            <a:extLst>
              <a:ext uri="{FF2B5EF4-FFF2-40B4-BE49-F238E27FC236}">
                <a16:creationId xmlns:a16="http://schemas.microsoft.com/office/drawing/2014/main" id="{AE0046C7-2C2E-5FDA-C9BC-4C9EEAF107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928" y="1059441"/>
            <a:ext cx="7376889" cy="49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120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PARTICIPACIÓN POR PAÍS DE DESTINO (VOLUMEN)</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2" name="Imagen 1" descr="Imagen que contiene lluvia, pájaro, grande, foto&#10;&#10;Descripción generada automáticamente">
            <a:extLst>
              <a:ext uri="{FF2B5EF4-FFF2-40B4-BE49-F238E27FC236}">
                <a16:creationId xmlns:a16="http://schemas.microsoft.com/office/drawing/2014/main" id="{475FBC45-2D24-09E6-B7D5-0AEE831E28EC}"/>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5" name="Imagen 4">
            <a:extLst>
              <a:ext uri="{FF2B5EF4-FFF2-40B4-BE49-F238E27FC236}">
                <a16:creationId xmlns:a16="http://schemas.microsoft.com/office/drawing/2014/main" id="{8191A2C3-7C6A-60D0-EB0C-5B2E90AAA3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08140" y="1070772"/>
            <a:ext cx="7346880" cy="5191445"/>
          </a:xfrm>
          <a:prstGeom prst="rect">
            <a:avLst/>
          </a:prstGeom>
          <a:noFill/>
        </p:spPr>
      </p:pic>
    </p:spTree>
    <p:extLst>
      <p:ext uri="{BB962C8B-B14F-4D97-AF65-F5344CB8AC3E}">
        <p14:creationId xmlns:p14="http://schemas.microsoft.com/office/powerpoint/2010/main" val="2467539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ES" sz="1600" b="1" dirty="0">
                <a:solidFill>
                  <a:srgbClr val="007096"/>
                </a:solidFill>
              </a:rPr>
              <a:t>EVOLUCIÓN PRECIO DEL LITIO </a:t>
            </a:r>
            <a:endParaRPr lang="es-CL" sz="1600" b="1" dirty="0">
              <a:solidFill>
                <a:srgbClr val="007096"/>
              </a:solidFill>
            </a:endParaRP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sp>
        <p:nvSpPr>
          <p:cNvPr id="5" name="Marcador de contenido 4">
            <a:extLst>
              <a:ext uri="{FF2B5EF4-FFF2-40B4-BE49-F238E27FC236}">
                <a16:creationId xmlns:a16="http://schemas.microsoft.com/office/drawing/2014/main" id="{B46CD32E-F582-E10F-B9C0-514C2CD72EBD}"/>
              </a:ext>
            </a:extLst>
          </p:cNvPr>
          <p:cNvSpPr>
            <a:spLocks noGrp="1"/>
          </p:cNvSpPr>
          <p:nvPr>
            <p:ph idx="1"/>
          </p:nvPr>
        </p:nvSpPr>
        <p:spPr>
          <a:xfrm>
            <a:off x="1000834" y="1784194"/>
            <a:ext cx="9972675" cy="2403167"/>
          </a:xfrm>
        </p:spPr>
        <p:txBody>
          <a:bodyPr/>
          <a:lstStyle/>
          <a:p>
            <a:pPr>
              <a:buClr>
                <a:srgbClr val="FFC000"/>
              </a:buClr>
              <a:buFont typeface="Wingdings" panose="05000000000000000000" pitchFamily="2" charset="2"/>
              <a:buChar char="§"/>
            </a:pPr>
            <a:r>
              <a:rPr lang="es-CL" sz="1400" b="1" spc="50" dirty="0">
                <a:solidFill>
                  <a:srgbClr val="007096"/>
                </a:solidFill>
              </a:rPr>
              <a:t>El precio de la tonelada de cada transacción de litio se obtiene del cociente entre el valor total exportado y la cantidad total medida en toneladas.</a:t>
            </a:r>
          </a:p>
          <a:p>
            <a:pPr>
              <a:buClr>
                <a:srgbClr val="FFC000"/>
              </a:buClr>
              <a:buFont typeface="Wingdings" panose="05000000000000000000" pitchFamily="2" charset="2"/>
              <a:buChar char="§"/>
            </a:pPr>
            <a:endParaRPr lang="es-CL" sz="1400" b="1" spc="50" dirty="0">
              <a:solidFill>
                <a:srgbClr val="007096"/>
              </a:solidFill>
            </a:endParaRPr>
          </a:p>
          <a:p>
            <a:pPr>
              <a:buClr>
                <a:srgbClr val="FFC000"/>
              </a:buClr>
              <a:buFont typeface="Wingdings" panose="05000000000000000000" pitchFamily="2" charset="2"/>
              <a:buChar char="§"/>
            </a:pPr>
            <a:r>
              <a:rPr lang="es-CL" sz="1400" b="1" spc="50" dirty="0">
                <a:solidFill>
                  <a:srgbClr val="007096"/>
                </a:solidFill>
              </a:rPr>
              <a:t>Esto es equivalente a calcular un precio promedio ponderado donde la cantidad determina el peso que tiene el precio de cada transacción.</a:t>
            </a:r>
          </a:p>
          <a:p>
            <a:pPr>
              <a:buClr>
                <a:srgbClr val="FFC000"/>
              </a:buClr>
              <a:buFont typeface="Wingdings" panose="05000000000000000000" pitchFamily="2" charset="2"/>
              <a:buChar char="§"/>
            </a:pPr>
            <a:endParaRPr lang="es-CL" sz="1400" b="1" spc="50" dirty="0">
              <a:solidFill>
                <a:srgbClr val="007096"/>
              </a:solidFill>
            </a:endParaRPr>
          </a:p>
          <a:p>
            <a:pPr>
              <a:buClr>
                <a:srgbClr val="FFC000"/>
              </a:buClr>
              <a:buFont typeface="Wingdings" panose="05000000000000000000" pitchFamily="2" charset="2"/>
              <a:buChar char="§"/>
            </a:pPr>
            <a:r>
              <a:rPr lang="es-CL" sz="1400" b="1" spc="50" dirty="0">
                <a:solidFill>
                  <a:srgbClr val="007096"/>
                </a:solidFill>
              </a:rPr>
              <a:t>Para obtener el precio de cada país de destino se calcula el precio ponderado mensual al que fue exportado el mineral a cada país.</a:t>
            </a:r>
          </a:p>
        </p:txBody>
      </p:sp>
      <p:pic>
        <p:nvPicPr>
          <p:cNvPr id="2" name="Imagen 1" descr="Imagen que contiene lluvia, pájaro, grande, foto&#10;&#10;Descripción generada automáticamente">
            <a:extLst>
              <a:ext uri="{FF2B5EF4-FFF2-40B4-BE49-F238E27FC236}">
                <a16:creationId xmlns:a16="http://schemas.microsoft.com/office/drawing/2014/main" id="{E1165B67-E30E-660E-FC4F-5E52E69DC17A}"/>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cxnSp>
        <p:nvCxnSpPr>
          <p:cNvPr id="3" name="Conector recto 2">
            <a:extLst>
              <a:ext uri="{FF2B5EF4-FFF2-40B4-BE49-F238E27FC236}">
                <a16:creationId xmlns:a16="http://schemas.microsoft.com/office/drawing/2014/main" id="{39438310-D241-1388-5350-803B80236379}"/>
              </a:ext>
            </a:extLst>
          </p:cNvPr>
          <p:cNvCxnSpPr>
            <a:cxnSpLocks/>
          </p:cNvCxnSpPr>
          <p:nvPr/>
        </p:nvCxnSpPr>
        <p:spPr>
          <a:xfrm>
            <a:off x="1329239" y="2404872"/>
            <a:ext cx="9442393"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9710999B-7555-719D-8CF0-0A591A2F99F1}"/>
              </a:ext>
            </a:extLst>
          </p:cNvPr>
          <p:cNvCxnSpPr>
            <a:cxnSpLocks/>
          </p:cNvCxnSpPr>
          <p:nvPr/>
        </p:nvCxnSpPr>
        <p:spPr>
          <a:xfrm>
            <a:off x="1329239" y="3255264"/>
            <a:ext cx="9442393"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647749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PARTICIPACIÓN POR PAÍS DE DESTINO</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2" name="Imagen 1" descr="Imagen que contiene lluvia, pájaro, grande, foto&#10;&#10;Descripción generada automáticamente">
            <a:extLst>
              <a:ext uri="{FF2B5EF4-FFF2-40B4-BE49-F238E27FC236}">
                <a16:creationId xmlns:a16="http://schemas.microsoft.com/office/drawing/2014/main" id="{85468DE2-C0CD-7BAF-243F-AA8DA65E307E}"/>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3" name="Imagen 2">
            <a:extLst>
              <a:ext uri="{FF2B5EF4-FFF2-40B4-BE49-F238E27FC236}">
                <a16:creationId xmlns:a16="http://schemas.microsoft.com/office/drawing/2014/main" id="{FF45B39D-1CFA-D3D2-FDC0-239F1ACD227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95772" y="971551"/>
            <a:ext cx="7600453" cy="4914897"/>
          </a:xfrm>
          <a:prstGeom prst="rect">
            <a:avLst/>
          </a:prstGeom>
          <a:noFill/>
        </p:spPr>
      </p:pic>
    </p:spTree>
    <p:extLst>
      <p:ext uri="{BB962C8B-B14F-4D97-AF65-F5344CB8AC3E}">
        <p14:creationId xmlns:p14="http://schemas.microsoft.com/office/powerpoint/2010/main" val="3407361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PRECIO POR PAÍS DE DESTINO: CARBONATO 99,2%</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3" name="Imagen 2" descr="Imagen que contiene lluvia, pájaro, grande, foto&#10;&#10;Descripción generada automáticamente">
            <a:extLst>
              <a:ext uri="{FF2B5EF4-FFF2-40B4-BE49-F238E27FC236}">
                <a16:creationId xmlns:a16="http://schemas.microsoft.com/office/drawing/2014/main" id="{36CB4144-4639-27E0-835B-34AE4AAD2765}"/>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5" name="Imagen 4">
            <a:extLst>
              <a:ext uri="{FF2B5EF4-FFF2-40B4-BE49-F238E27FC236}">
                <a16:creationId xmlns:a16="http://schemas.microsoft.com/office/drawing/2014/main" id="{C5BDE03F-9D62-716D-9726-A369CB25CA0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6678" y="961409"/>
            <a:ext cx="7098641" cy="5016018"/>
          </a:xfrm>
          <a:prstGeom prst="rect">
            <a:avLst/>
          </a:prstGeom>
          <a:noFill/>
        </p:spPr>
      </p:pic>
    </p:spTree>
    <p:extLst>
      <p:ext uri="{BB962C8B-B14F-4D97-AF65-F5344CB8AC3E}">
        <p14:creationId xmlns:p14="http://schemas.microsoft.com/office/powerpoint/2010/main" val="1440778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DESCRIPCIÓN DE CÓDIGOS Y PARTICIPACIÓN</a:t>
            </a:r>
          </a:p>
        </p:txBody>
      </p:sp>
      <p:pic>
        <p:nvPicPr>
          <p:cNvPr id="7" name="Imagen 6" descr="Imagen que contiene lluvia, pájaro, grande, foto&#10;&#10;Descripción generada automáticamente">
            <a:extLst>
              <a:ext uri="{FF2B5EF4-FFF2-40B4-BE49-F238E27FC236}">
                <a16:creationId xmlns:a16="http://schemas.microsoft.com/office/drawing/2014/main" id="{02198E47-9C02-9AA3-DC79-49D27276B65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sp>
        <p:nvSpPr>
          <p:cNvPr id="17" name="Rectángulo 16">
            <a:extLst>
              <a:ext uri="{FF2B5EF4-FFF2-40B4-BE49-F238E27FC236}">
                <a16:creationId xmlns:a16="http://schemas.microsoft.com/office/drawing/2014/main" id="{1FF99A14-01C2-7977-54FE-5C6B530A70CE}"/>
              </a:ext>
            </a:extLst>
          </p:cNvPr>
          <p:cNvSpPr/>
          <p:nvPr/>
        </p:nvSpPr>
        <p:spPr>
          <a:xfrm>
            <a:off x="287249" y="2551863"/>
            <a:ext cx="4296792" cy="247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CL" sz="1400" b="1" spc="50" dirty="0">
                <a:solidFill>
                  <a:srgbClr val="007096"/>
                </a:solidFill>
              </a:rPr>
              <a:t>Durante este periodo Chile ha exportado litio en 7 diferentes versiones representadas en 7 códigos arancelarios distintos.</a:t>
            </a:r>
          </a:p>
          <a:p>
            <a:pPr marL="285750" marR="0" lvl="0" indent="-285750"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endParaRPr lang="es-CL" sz="1400" b="1" spc="50" dirty="0">
              <a:solidFill>
                <a:srgbClr val="007096"/>
              </a:solidFill>
            </a:endParaRPr>
          </a:p>
          <a:p>
            <a:pPr marL="285750" marR="0" lvl="0" indent="-285750" algn="l"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CL" sz="1400" b="1" spc="50" dirty="0">
                <a:solidFill>
                  <a:srgbClr val="007096"/>
                </a:solidFill>
              </a:rPr>
              <a:t>Se considerarán</a:t>
            </a:r>
            <a:r>
              <a:rPr lang="es-ES" sz="1400" b="1" spc="50" dirty="0">
                <a:solidFill>
                  <a:srgbClr val="007096"/>
                </a:solidFill>
              </a:rPr>
              <a:t> solamente los 4 códigos más relevantes en términos de valor total exportado.</a:t>
            </a:r>
          </a:p>
          <a:p>
            <a:pPr marL="285750" marR="0" lvl="0" indent="-285750" algn="l"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endParaRPr lang="es-ES" sz="1400" b="1" spc="50" dirty="0">
              <a:solidFill>
                <a:srgbClr val="007096"/>
              </a:solidFill>
            </a:endParaRPr>
          </a:p>
          <a:p>
            <a:pPr marL="285750" marR="0" lvl="0" indent="-285750" algn="l"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ES" sz="1400" b="1" spc="50" dirty="0">
                <a:solidFill>
                  <a:srgbClr val="007096"/>
                </a:solidFill>
              </a:rPr>
              <a:t>Estos 4 códigos representaron en conjunto un 99,9% del valor exportado en el periodo cubierto (2020-2023).</a:t>
            </a:r>
            <a:endParaRPr lang="es-CL" sz="1600" b="1" spc="5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p:txBody>
      </p:sp>
      <p:pic>
        <p:nvPicPr>
          <p:cNvPr id="5" name="Imagen 4">
            <a:extLst>
              <a:ext uri="{FF2B5EF4-FFF2-40B4-BE49-F238E27FC236}">
                <a16:creationId xmlns:a16="http://schemas.microsoft.com/office/drawing/2014/main" id="{E22CBA5F-4A83-3D0C-65E3-45C212EF6FBA}"/>
              </a:ext>
            </a:extLst>
          </p:cNvPr>
          <p:cNvPicPr>
            <a:picLocks noChangeAspect="1"/>
          </p:cNvPicPr>
          <p:nvPr/>
        </p:nvPicPr>
        <p:blipFill>
          <a:blip r:embed="rId6"/>
          <a:stretch>
            <a:fillRect/>
          </a:stretch>
        </p:blipFill>
        <p:spPr>
          <a:xfrm>
            <a:off x="5118755" y="913253"/>
            <a:ext cx="5734627" cy="4947733"/>
          </a:xfrm>
          <a:prstGeom prst="rect">
            <a:avLst/>
          </a:prstGeom>
        </p:spPr>
      </p:pic>
    </p:spTree>
    <p:extLst>
      <p:ext uri="{BB962C8B-B14F-4D97-AF65-F5344CB8AC3E}">
        <p14:creationId xmlns:p14="http://schemas.microsoft.com/office/powerpoint/2010/main" val="546810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PRECIO POR PAÍS DE DESTINO: OTROS CARBONATOS</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3" name="Imagen 2" descr="Imagen que contiene lluvia, pájaro, grande, foto&#10;&#10;Descripción generada automáticamente">
            <a:extLst>
              <a:ext uri="{FF2B5EF4-FFF2-40B4-BE49-F238E27FC236}">
                <a16:creationId xmlns:a16="http://schemas.microsoft.com/office/drawing/2014/main" id="{36CB4144-4639-27E0-835B-34AE4AAD2765}"/>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2" name="Imagen 1">
            <a:extLst>
              <a:ext uri="{FF2B5EF4-FFF2-40B4-BE49-F238E27FC236}">
                <a16:creationId xmlns:a16="http://schemas.microsoft.com/office/drawing/2014/main" id="{FDD971A4-BDB8-11A7-AB9B-C997A17BFB9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45515" y="959155"/>
            <a:ext cx="7100970" cy="5018272"/>
          </a:xfrm>
          <a:prstGeom prst="rect">
            <a:avLst/>
          </a:prstGeom>
          <a:noFill/>
        </p:spPr>
      </p:pic>
    </p:spTree>
    <p:extLst>
      <p:ext uri="{BB962C8B-B14F-4D97-AF65-F5344CB8AC3E}">
        <p14:creationId xmlns:p14="http://schemas.microsoft.com/office/powerpoint/2010/main" val="761824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PRECIO POR PAÍS DE DESTINO: HIDRÓXIDO</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3" name="Imagen 2" descr="Imagen que contiene lluvia, pájaro, grande, foto&#10;&#10;Descripción generada automáticamente">
            <a:extLst>
              <a:ext uri="{FF2B5EF4-FFF2-40B4-BE49-F238E27FC236}">
                <a16:creationId xmlns:a16="http://schemas.microsoft.com/office/drawing/2014/main" id="{36CB4144-4639-27E0-835B-34AE4AAD2765}"/>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5" name="Imagen 4">
            <a:extLst>
              <a:ext uri="{FF2B5EF4-FFF2-40B4-BE49-F238E27FC236}">
                <a16:creationId xmlns:a16="http://schemas.microsoft.com/office/drawing/2014/main" id="{A3914763-C73A-693B-DE2B-90489BBD0DA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61426" y="913253"/>
            <a:ext cx="7269148" cy="5136538"/>
          </a:xfrm>
          <a:prstGeom prst="rect">
            <a:avLst/>
          </a:prstGeom>
          <a:noFill/>
        </p:spPr>
      </p:pic>
    </p:spTree>
    <p:extLst>
      <p:ext uri="{BB962C8B-B14F-4D97-AF65-F5344CB8AC3E}">
        <p14:creationId xmlns:p14="http://schemas.microsoft.com/office/powerpoint/2010/main" val="919568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PRECIO POR PAÍS DE DESTINO: CARBONATO DE LITIO 98,9%</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3" name="Imagen 2" descr="Imagen que contiene lluvia, pájaro, grande, foto&#10;&#10;Descripción generada automáticamente">
            <a:extLst>
              <a:ext uri="{FF2B5EF4-FFF2-40B4-BE49-F238E27FC236}">
                <a16:creationId xmlns:a16="http://schemas.microsoft.com/office/drawing/2014/main" id="{36CB4144-4639-27E0-835B-34AE4AAD2765}"/>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2" name="Imagen 1">
            <a:extLst>
              <a:ext uri="{FF2B5EF4-FFF2-40B4-BE49-F238E27FC236}">
                <a16:creationId xmlns:a16="http://schemas.microsoft.com/office/drawing/2014/main" id="{52C66524-9CFF-D09F-273D-8B8AB2CA7A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0514" y="880868"/>
            <a:ext cx="7328245" cy="5178139"/>
          </a:xfrm>
          <a:prstGeom prst="rect">
            <a:avLst/>
          </a:prstGeom>
          <a:noFill/>
        </p:spPr>
      </p:pic>
    </p:spTree>
    <p:extLst>
      <p:ext uri="{BB962C8B-B14F-4D97-AF65-F5344CB8AC3E}">
        <p14:creationId xmlns:p14="http://schemas.microsoft.com/office/powerpoint/2010/main" val="1039325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Avión volando en el cielo&#10;&#10;Descripción generada automáticamente">
            <a:extLst>
              <a:ext uri="{FF2B5EF4-FFF2-40B4-BE49-F238E27FC236}">
                <a16:creationId xmlns:a16="http://schemas.microsoft.com/office/drawing/2014/main" id="{9A151E46-3689-4CCE-E43C-F171220CD86C}"/>
              </a:ext>
            </a:extLst>
          </p:cNvPr>
          <p:cNvPicPr>
            <a:picLocks noChangeAspect="1"/>
          </p:cNvPicPr>
          <p:nvPr/>
        </p:nvPicPr>
        <p:blipFill rotWithShape="1">
          <a:blip r:embed="rId3">
            <a:extLst>
              <a:ext uri="{28A0092B-C50C-407E-A947-70E740481C1C}">
                <a14:useLocalDpi xmlns:a14="http://schemas.microsoft.com/office/drawing/2010/main" val="0"/>
              </a:ext>
            </a:extLst>
          </a:blip>
          <a:srcRect r="781"/>
          <a:stretch/>
        </p:blipFill>
        <p:spPr>
          <a:xfrm>
            <a:off x="0" y="0"/>
            <a:ext cx="12192000" cy="6858000"/>
          </a:xfrm>
          <a:prstGeom prst="rect">
            <a:avLst/>
          </a:prstGeom>
        </p:spPr>
      </p:pic>
      <p:sp>
        <p:nvSpPr>
          <p:cNvPr id="19" name="CuadroTexto 18">
            <a:extLst>
              <a:ext uri="{FF2B5EF4-FFF2-40B4-BE49-F238E27FC236}">
                <a16:creationId xmlns:a16="http://schemas.microsoft.com/office/drawing/2014/main" id="{6F127BA0-0449-6CC7-5FC2-BA0D3D516D6B}"/>
              </a:ext>
            </a:extLst>
          </p:cNvPr>
          <p:cNvSpPr txBox="1"/>
          <p:nvPr/>
        </p:nvSpPr>
        <p:spPr>
          <a:xfrm>
            <a:off x="4492280" y="3655894"/>
            <a:ext cx="32074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2400" b="1" dirty="0">
                <a:solidFill>
                  <a:srgbClr val="004677"/>
                </a:solidFill>
              </a:rPr>
              <a:t>MUCHAS GRACIAS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400" b="1" i="0" u="none" strike="noStrike" kern="1200" cap="none" spc="0" normalizeH="0" baseline="0" noProof="0" dirty="0">
              <a:ln>
                <a:noFill/>
              </a:ln>
              <a:solidFill>
                <a:srgbClr val="004677"/>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dirty="0">
              <a:ln>
                <a:noFill/>
              </a:ln>
              <a:solidFill>
                <a:srgbClr val="004677"/>
              </a:solidFill>
              <a:effectLst/>
              <a:uLnTx/>
              <a:uFillTx/>
              <a:latin typeface="Calibri" panose="020F0502020204030204"/>
              <a:ea typeface="+mn-ea"/>
              <a:cs typeface="+mn-cs"/>
            </a:endParaRPr>
          </a:p>
        </p:txBody>
      </p:sp>
      <p:pic>
        <p:nvPicPr>
          <p:cNvPr id="4" name="Imagen 3" descr="Imagen que contiene viendo, pastel, tabla, vuelo">
            <a:extLst>
              <a:ext uri="{FF2B5EF4-FFF2-40B4-BE49-F238E27FC236}">
                <a16:creationId xmlns:a16="http://schemas.microsoft.com/office/drawing/2014/main" id="{A13892D8-3499-D577-5857-BBF626769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125" y="5934113"/>
            <a:ext cx="2720492" cy="923887"/>
          </a:xfrm>
          <a:prstGeom prst="rect">
            <a:avLst/>
          </a:prstGeom>
        </p:spPr>
      </p:pic>
      <p:pic>
        <p:nvPicPr>
          <p:cNvPr id="1026" name="Picture 2" descr="SUBREI Chile, publica informe de inversión chilena en A.P. – Cicmex –  Cámara Chileno Mexicana">
            <a:extLst>
              <a:ext uri="{FF2B5EF4-FFF2-40B4-BE49-F238E27FC236}">
                <a16:creationId xmlns:a16="http://schemas.microsoft.com/office/drawing/2014/main" id="{901BFB8C-2A03-8B51-8D15-840790E67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353" y="1100156"/>
            <a:ext cx="2103293" cy="187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658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FUENTE DE LOS DATOS</a:t>
            </a:r>
          </a:p>
        </p:txBody>
      </p:sp>
      <p:pic>
        <p:nvPicPr>
          <p:cNvPr id="7" name="Imagen 6" descr="Imagen que contiene lluvia, pájaro, grande, foto&#10;&#10;Descripción generada automáticamente">
            <a:extLst>
              <a:ext uri="{FF2B5EF4-FFF2-40B4-BE49-F238E27FC236}">
                <a16:creationId xmlns:a16="http://schemas.microsoft.com/office/drawing/2014/main" id="{02198E47-9C02-9AA3-DC79-49D27276B65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sp>
        <p:nvSpPr>
          <p:cNvPr id="17" name="Rectángulo 16">
            <a:extLst>
              <a:ext uri="{FF2B5EF4-FFF2-40B4-BE49-F238E27FC236}">
                <a16:creationId xmlns:a16="http://schemas.microsoft.com/office/drawing/2014/main" id="{1FF99A14-01C2-7977-54FE-5C6B530A70CE}"/>
              </a:ext>
            </a:extLst>
          </p:cNvPr>
          <p:cNvSpPr/>
          <p:nvPr/>
        </p:nvSpPr>
        <p:spPr>
          <a:xfrm>
            <a:off x="287248" y="2551863"/>
            <a:ext cx="9174804" cy="247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ES" sz="1400" b="1" spc="50" dirty="0">
                <a:solidFill>
                  <a:srgbClr val="007096"/>
                </a:solidFill>
              </a:rPr>
              <a:t>La fuente de los datos corresponde al Servicio Nacional de Aduanas, que a través de un convenio pone a disposición mensualmente dicha información a la Subsecretaría de Relaciones Económicas Internacionales (SUBREI). </a:t>
            </a:r>
            <a:endParaRPr lang="es-CL" sz="1400" b="1" spc="50" dirty="0">
              <a:solidFill>
                <a:srgbClr val="007096"/>
              </a:solidFill>
            </a:endParaRPr>
          </a:p>
          <a:p>
            <a:pPr marL="285750" marR="0" lvl="0" indent="-285750"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endParaRPr lang="es-CL" sz="1400" b="1" spc="50" dirty="0">
              <a:solidFill>
                <a:srgbClr val="007096"/>
              </a:solidFill>
            </a:endParaRPr>
          </a:p>
          <a:p>
            <a:pPr marL="285750" marR="0" lvl="0" indent="-285750" algn="l"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ES" sz="1400" b="1" spc="50" dirty="0">
                <a:solidFill>
                  <a:srgbClr val="007096"/>
                </a:solidFill>
              </a:rPr>
              <a:t>Se cuenta con información de cada transacción de exportación. Allí se reporta, entre otras variables, el volumen y el valor total de dicha transacción, además del país de destino. </a:t>
            </a:r>
          </a:p>
          <a:p>
            <a:pPr marL="285750" marR="0" lvl="0" indent="-285750" algn="l"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endParaRPr lang="es-ES" sz="1400" b="1" spc="50" dirty="0">
              <a:solidFill>
                <a:srgbClr val="007096"/>
              </a:solidFill>
            </a:endParaRPr>
          </a:p>
          <a:p>
            <a:pPr marL="285750" marR="0" lvl="0" indent="-285750" algn="l"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ES" sz="1400" b="1" spc="50" dirty="0">
                <a:solidFill>
                  <a:srgbClr val="007096"/>
                </a:solidFill>
              </a:rPr>
              <a:t>En base a esto se pueden obtener precios unitarios por cada transacción por cada código arancelario y país de destino.</a:t>
            </a:r>
            <a:endParaRPr lang="es-CL" sz="1600" b="1" spc="5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p:txBody>
      </p:sp>
    </p:spTree>
    <p:extLst>
      <p:ext uri="{BB962C8B-B14F-4D97-AF65-F5344CB8AC3E}">
        <p14:creationId xmlns:p14="http://schemas.microsoft.com/office/powerpoint/2010/main" val="2757810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DESCRIPCIÓN DE CÓDIGOS Y PARTICIPACIÓN</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3" name="Imagen 2" descr="Tabla&#10;&#10;Descripción generada automáticamente">
            <a:extLst>
              <a:ext uri="{FF2B5EF4-FFF2-40B4-BE49-F238E27FC236}">
                <a16:creationId xmlns:a16="http://schemas.microsoft.com/office/drawing/2014/main" id="{D722BFC9-1282-DAA3-E5A9-13AEA36F14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8807" y="2318514"/>
            <a:ext cx="5708943" cy="1497925"/>
          </a:xfrm>
          <a:prstGeom prst="rect">
            <a:avLst/>
          </a:prstGeom>
          <a:effectLst>
            <a:outerShdw blurRad="50800" dist="38100" dir="2700000" algn="tl" rotWithShape="0">
              <a:prstClr val="black">
                <a:alpha val="40000"/>
              </a:prstClr>
            </a:outerShdw>
          </a:effectLst>
        </p:spPr>
      </p:pic>
      <p:sp>
        <p:nvSpPr>
          <p:cNvPr id="10" name="Rectángulo 9">
            <a:extLst>
              <a:ext uri="{FF2B5EF4-FFF2-40B4-BE49-F238E27FC236}">
                <a16:creationId xmlns:a16="http://schemas.microsoft.com/office/drawing/2014/main" id="{BDBA4970-D2F7-5324-A202-18E3DED669C9}"/>
              </a:ext>
            </a:extLst>
          </p:cNvPr>
          <p:cNvSpPr/>
          <p:nvPr/>
        </p:nvSpPr>
        <p:spPr>
          <a:xfrm>
            <a:off x="2548129" y="1590354"/>
            <a:ext cx="6559296"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400" b="1" dirty="0">
                <a:solidFill>
                  <a:srgbClr val="007096"/>
                </a:solidFill>
              </a:rPr>
              <a:t>Se utilizará como nomenclatura una descripción abreviada de cada código arancelario:</a:t>
            </a:r>
          </a:p>
        </p:txBody>
      </p:sp>
      <p:pic>
        <p:nvPicPr>
          <p:cNvPr id="2" name="Imagen 1" descr="Imagen que contiene lluvia, pájaro, grande, foto&#10;&#10;Descripción generada automáticamente">
            <a:extLst>
              <a:ext uri="{FF2B5EF4-FFF2-40B4-BE49-F238E27FC236}">
                <a16:creationId xmlns:a16="http://schemas.microsoft.com/office/drawing/2014/main" id="{383F26AB-5851-052A-3258-10E9D26505C6}"/>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spTree>
    <p:extLst>
      <p:ext uri="{BB962C8B-B14F-4D97-AF65-F5344CB8AC3E}">
        <p14:creationId xmlns:p14="http://schemas.microsoft.com/office/powerpoint/2010/main" val="297561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LOS TIPOS DE LITIO</a:t>
            </a:r>
          </a:p>
        </p:txBody>
      </p:sp>
      <p:pic>
        <p:nvPicPr>
          <p:cNvPr id="7" name="Imagen 6" descr="Imagen que contiene lluvia, pájaro, grande, foto&#10;&#10;Descripción generada automáticamente">
            <a:extLst>
              <a:ext uri="{FF2B5EF4-FFF2-40B4-BE49-F238E27FC236}">
                <a16:creationId xmlns:a16="http://schemas.microsoft.com/office/drawing/2014/main" id="{02198E47-9C02-9AA3-DC79-49D27276B655}"/>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sp>
        <p:nvSpPr>
          <p:cNvPr id="17" name="Rectángulo 16">
            <a:extLst>
              <a:ext uri="{FF2B5EF4-FFF2-40B4-BE49-F238E27FC236}">
                <a16:creationId xmlns:a16="http://schemas.microsoft.com/office/drawing/2014/main" id="{1FF99A14-01C2-7977-54FE-5C6B530A70CE}"/>
              </a:ext>
            </a:extLst>
          </p:cNvPr>
          <p:cNvSpPr/>
          <p:nvPr/>
        </p:nvSpPr>
        <p:spPr>
          <a:xfrm>
            <a:off x="287248" y="2551863"/>
            <a:ext cx="9174804" cy="2478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ES" sz="1400" b="1" spc="50" dirty="0">
                <a:solidFill>
                  <a:srgbClr val="007096"/>
                </a:solidFill>
              </a:rPr>
              <a:t>En la industria existe una distinción entre el “litio grado técnico” y el “litio grado batería”. El primero se suele utilizar en la industria de cerámicas, metalúrgica, de vidrios y colorantes para pinturas, entre otros usos. </a:t>
            </a:r>
          </a:p>
          <a:p>
            <a:pPr marL="285750" marR="0" lvl="0" indent="-285750"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ES" sz="1400" b="1" spc="50" dirty="0">
                <a:solidFill>
                  <a:srgbClr val="007096"/>
                </a:solidFill>
              </a:rPr>
              <a:t>El segundo es un producto mucho más refinado y que se utiliza justamente para la fabricación de celdas para baterías de litio. La mayor parte de la producción de litio en Chile corresponde al “litio grado batería”. </a:t>
            </a:r>
            <a:endParaRPr lang="es-CL" sz="1400" b="1" spc="50" dirty="0">
              <a:solidFill>
                <a:srgbClr val="007096"/>
              </a:solidFill>
            </a:endParaRPr>
          </a:p>
          <a:p>
            <a:pPr marL="285750" marR="0" lvl="0" indent="-285750"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endParaRPr lang="es-CL" sz="1400" b="1" spc="50" dirty="0">
              <a:solidFill>
                <a:srgbClr val="007096"/>
              </a:solidFill>
            </a:endParaRPr>
          </a:p>
          <a:p>
            <a:pPr marL="285750" marR="0" lvl="0" indent="-285750" algn="l"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ES" sz="1400" b="1" spc="50" dirty="0">
                <a:solidFill>
                  <a:srgbClr val="007096"/>
                </a:solidFill>
              </a:rPr>
              <a:t>En los productos de litio destinados a ser utilizados para la fabricación de baterías se pueden distinguir dos tipos:</a:t>
            </a:r>
          </a:p>
          <a:p>
            <a:pPr marL="742950" lvl="1" indent="-285750">
              <a:lnSpc>
                <a:spcPts val="1600"/>
              </a:lnSpc>
              <a:spcBef>
                <a:spcPts val="1000"/>
              </a:spcBef>
              <a:buClr>
                <a:srgbClr val="FFC000"/>
              </a:buClr>
              <a:buFont typeface="Wingdings" panose="05000000000000000000" pitchFamily="2" charset="2"/>
              <a:buChar char="§"/>
              <a:defRPr/>
            </a:pPr>
            <a:r>
              <a:rPr lang="es-ES" sz="1400" b="1" spc="50" dirty="0">
                <a:solidFill>
                  <a:srgbClr val="007096"/>
                </a:solidFill>
              </a:rPr>
              <a:t>Carbonato de litio: Utilizado para las baterías del tipo LFP (litio, ferro fosfato)</a:t>
            </a:r>
          </a:p>
          <a:p>
            <a:pPr marL="742950" lvl="1" indent="-285750">
              <a:lnSpc>
                <a:spcPts val="1600"/>
              </a:lnSpc>
              <a:spcBef>
                <a:spcPts val="1000"/>
              </a:spcBef>
              <a:buClr>
                <a:srgbClr val="FFC000"/>
              </a:buClr>
              <a:buFont typeface="Wingdings" panose="05000000000000000000" pitchFamily="2" charset="2"/>
              <a:buChar char="§"/>
              <a:defRPr/>
            </a:pPr>
            <a:r>
              <a:rPr lang="es-ES" sz="1400" b="1" spc="50" dirty="0">
                <a:solidFill>
                  <a:srgbClr val="007096"/>
                </a:solidFill>
              </a:rPr>
              <a:t>Hidróxido de litio: Utilizado para las baterías NMC (níquel, manganeso, cobalto). Tiene una mayor densidad energética, lo que aumenta la duración de la autonomía de las baterías. </a:t>
            </a:r>
          </a:p>
          <a:p>
            <a:pPr marL="285750" marR="0" lvl="0" indent="-285750" algn="l"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endParaRPr lang="es-ES" sz="1400" b="1" spc="50" dirty="0">
              <a:solidFill>
                <a:srgbClr val="007096"/>
              </a:solidFill>
            </a:endParaRPr>
          </a:p>
          <a:p>
            <a:pPr marL="285750" marR="0" lvl="0" indent="-285750" algn="l"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ES" sz="1400" b="1" spc="50" dirty="0">
                <a:solidFill>
                  <a:srgbClr val="007096"/>
                </a:solidFill>
              </a:rPr>
              <a:t>Se considera que el hidróxido de litio es un producto con mayor valor agregado y en general, tiene un mayor precio en los mercados internacionales. </a:t>
            </a:r>
          </a:p>
          <a:p>
            <a:pPr marL="285750" marR="0" lvl="0" indent="-285750" algn="l" defTabSz="914400" rtl="0" eaLnBrk="1" fontAlgn="auto" latinLnBrk="0" hangingPunct="1">
              <a:lnSpc>
                <a:spcPts val="1600"/>
              </a:lnSpc>
              <a:spcBef>
                <a:spcPts val="1000"/>
              </a:spcBef>
              <a:spcAft>
                <a:spcPts val="0"/>
              </a:spcAft>
              <a:buClr>
                <a:srgbClr val="FFC000"/>
              </a:buClr>
              <a:buSzTx/>
              <a:buFont typeface="Wingdings" panose="05000000000000000000" pitchFamily="2" charset="2"/>
              <a:buChar char="§"/>
              <a:tabLst/>
              <a:defRPr/>
            </a:pPr>
            <a:r>
              <a:rPr lang="es-ES" sz="1400" b="1" spc="50" dirty="0">
                <a:solidFill>
                  <a:srgbClr val="007096"/>
                </a:solidFill>
              </a:rPr>
              <a:t>Se espera que las baterías NMC (basadas en hidróxido de litio) empiecen a ser cada vez más dominantes en el mercado de la electromovilidad.</a:t>
            </a: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a:p>
            <a:pPr marL="285750" marR="0" lvl="0" indent="-285750" algn="l" defTabSz="914400" rtl="0" eaLnBrk="1" fontAlgn="auto" latinLnBrk="0" hangingPunct="1">
              <a:lnSpc>
                <a:spcPts val="1200"/>
              </a:lnSpc>
              <a:spcBef>
                <a:spcPts val="1000"/>
              </a:spcBef>
              <a:spcAft>
                <a:spcPts val="0"/>
              </a:spcAft>
              <a:buClrTx/>
              <a:buSzTx/>
              <a:buFont typeface="Arial" panose="020B0604020202020204" pitchFamily="34" charset="0"/>
              <a:buChar char="•"/>
              <a:tabLst/>
              <a:defRPr/>
            </a:pPr>
            <a:endParaRPr lang="es-CL" sz="1600" b="1" spc="100" dirty="0">
              <a:solidFill>
                <a:srgbClr val="007096"/>
              </a:solidFill>
            </a:endParaRPr>
          </a:p>
        </p:txBody>
      </p:sp>
    </p:spTree>
    <p:extLst>
      <p:ext uri="{BB962C8B-B14F-4D97-AF65-F5344CB8AC3E}">
        <p14:creationId xmlns:p14="http://schemas.microsoft.com/office/powerpoint/2010/main" val="3296961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PRINCIPALES HALLAZGOS</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sp>
        <p:nvSpPr>
          <p:cNvPr id="5" name="Marcador de contenido 4">
            <a:extLst>
              <a:ext uri="{FF2B5EF4-FFF2-40B4-BE49-F238E27FC236}">
                <a16:creationId xmlns:a16="http://schemas.microsoft.com/office/drawing/2014/main" id="{4067CD07-6796-CD95-7D0B-21AA67E09B97}"/>
              </a:ext>
            </a:extLst>
          </p:cNvPr>
          <p:cNvSpPr>
            <a:spLocks noGrp="1"/>
          </p:cNvSpPr>
          <p:nvPr>
            <p:ph idx="1"/>
          </p:nvPr>
        </p:nvSpPr>
        <p:spPr>
          <a:xfrm>
            <a:off x="1342937" y="874768"/>
            <a:ext cx="9465271" cy="5333492"/>
          </a:xfrm>
        </p:spPr>
        <p:txBody>
          <a:bodyPr>
            <a:normAutofit/>
          </a:bodyPr>
          <a:lstStyle/>
          <a:p>
            <a:pPr>
              <a:lnSpc>
                <a:spcPts val="1600"/>
              </a:lnSpc>
              <a:buClr>
                <a:srgbClr val="FFC000"/>
              </a:buClr>
              <a:buFont typeface="Wingdings" panose="05000000000000000000" pitchFamily="2" charset="2"/>
              <a:buChar char="§"/>
              <a:defRPr/>
            </a:pPr>
            <a:endParaRPr lang="es-CL" sz="1300" b="1" dirty="0">
              <a:solidFill>
                <a:srgbClr val="007096"/>
              </a:solidFill>
            </a:endParaRPr>
          </a:p>
          <a:p>
            <a:pPr>
              <a:lnSpc>
                <a:spcPts val="1600"/>
              </a:lnSpc>
              <a:buClr>
                <a:srgbClr val="FFC000"/>
              </a:buClr>
              <a:buFont typeface="Wingdings" panose="05000000000000000000" pitchFamily="2" charset="2"/>
              <a:buChar char="§"/>
              <a:defRPr/>
            </a:pPr>
            <a:endParaRPr lang="es-CL" sz="1300" b="1" dirty="0">
              <a:solidFill>
                <a:srgbClr val="007096"/>
              </a:solidFill>
            </a:endParaRPr>
          </a:p>
          <a:p>
            <a:pPr>
              <a:lnSpc>
                <a:spcPts val="1600"/>
              </a:lnSpc>
              <a:buClr>
                <a:srgbClr val="FFC000"/>
              </a:buClr>
              <a:buFont typeface="Wingdings" panose="05000000000000000000" pitchFamily="2" charset="2"/>
              <a:buChar char="§"/>
              <a:defRPr/>
            </a:pPr>
            <a:r>
              <a:rPr lang="es-CL" sz="1300" b="1" dirty="0">
                <a:solidFill>
                  <a:srgbClr val="007096"/>
                </a:solidFill>
              </a:rPr>
              <a:t>Los cuatro códigos más exportados concentraron un 99,9% del valor exportado en el periodo y los dos códigos más exportados, un 89,8%.</a:t>
            </a:r>
            <a:br>
              <a:rPr lang="es-CL" sz="1300" b="1" dirty="0">
                <a:solidFill>
                  <a:srgbClr val="007096"/>
                </a:solidFill>
              </a:rPr>
            </a:br>
            <a:endParaRPr lang="es-CL" sz="1300" b="1" dirty="0">
              <a:solidFill>
                <a:srgbClr val="007096"/>
              </a:solidFill>
            </a:endParaRPr>
          </a:p>
          <a:p>
            <a:pPr>
              <a:lnSpc>
                <a:spcPts val="1600"/>
              </a:lnSpc>
              <a:buClr>
                <a:srgbClr val="FFC000"/>
              </a:buClr>
              <a:buFont typeface="Wingdings" panose="05000000000000000000" pitchFamily="2" charset="2"/>
              <a:buChar char="§"/>
              <a:defRPr/>
            </a:pPr>
            <a:r>
              <a:rPr lang="es-ES" sz="1300" b="1" dirty="0">
                <a:solidFill>
                  <a:srgbClr val="007096"/>
                </a:solidFill>
              </a:rPr>
              <a:t>El año 2021 el valor exportado de carbonato 99,2% fue de U$ 535,2 millones, mientras que el año 2022 dicho valor alcanzó la cifra de U$ 3.647,5 millones, lo que representa un alza de 581%. En tanto, el valor exportado de los otros carbonatos fue de U$ 297,6 millones el año 2021, mientras que el año 2022 alcanzó los U$ 3.826,4 millones, lo que significa un aumento de 1.185%</a:t>
            </a:r>
          </a:p>
          <a:p>
            <a:pPr>
              <a:lnSpc>
                <a:spcPts val="1600"/>
              </a:lnSpc>
              <a:buClr>
                <a:srgbClr val="FFC000"/>
              </a:buClr>
              <a:buFont typeface="Wingdings" panose="05000000000000000000" pitchFamily="2" charset="2"/>
              <a:buChar char="§"/>
              <a:defRPr/>
            </a:pPr>
            <a:endParaRPr lang="es-CL" sz="1300" b="1" dirty="0">
              <a:solidFill>
                <a:srgbClr val="007096"/>
              </a:solidFill>
            </a:endParaRPr>
          </a:p>
          <a:p>
            <a:pPr>
              <a:lnSpc>
                <a:spcPts val="1600"/>
              </a:lnSpc>
              <a:buClr>
                <a:srgbClr val="FFC000"/>
              </a:buClr>
              <a:buFont typeface="Wingdings" panose="05000000000000000000" pitchFamily="2" charset="2"/>
              <a:buChar char="§"/>
              <a:defRPr/>
            </a:pPr>
            <a:r>
              <a:rPr lang="es-ES" sz="1300" b="1" dirty="0">
                <a:solidFill>
                  <a:srgbClr val="007096"/>
                </a:solidFill>
              </a:rPr>
              <a:t>El año 2021 se exportaron 79.628 toneladas de carbonato 99,2%, cifra que llegó a las 106.125 toneladas para el año 2022. Para el caso de los otros carbonatos, el volumen exportado pasó de 47.021 toneladas el año 2021 a 83.201 toneladas el año 2022.</a:t>
            </a:r>
            <a:br>
              <a:rPr lang="es-CL" sz="1300" b="1" dirty="0">
                <a:solidFill>
                  <a:srgbClr val="007096"/>
                </a:solidFill>
              </a:rPr>
            </a:br>
            <a:endParaRPr lang="es-CL" sz="1300" b="1" dirty="0">
              <a:solidFill>
                <a:srgbClr val="007096"/>
              </a:solidFill>
            </a:endParaRPr>
          </a:p>
          <a:p>
            <a:pPr>
              <a:lnSpc>
                <a:spcPts val="1600"/>
              </a:lnSpc>
              <a:buClr>
                <a:srgbClr val="FFC000"/>
              </a:buClr>
              <a:buFont typeface="Wingdings" panose="05000000000000000000" pitchFamily="2" charset="2"/>
              <a:buChar char="§"/>
              <a:defRPr/>
            </a:pPr>
            <a:r>
              <a:rPr lang="es-CL" sz="1300" b="1" dirty="0">
                <a:solidFill>
                  <a:srgbClr val="007096"/>
                </a:solidFill>
              </a:rPr>
              <a:t>Para el caso del hidróxido de litio, el volumen exportado pasó de 11.264 toneladas en 2021 a 14.988 toneladas el 2022, mientras que el valor exportado pasó de U$95,4 millones a U$437,2 entre 2021 y 2022. </a:t>
            </a:r>
          </a:p>
          <a:p>
            <a:pPr marL="0" indent="0">
              <a:lnSpc>
                <a:spcPts val="1600"/>
              </a:lnSpc>
              <a:buClr>
                <a:srgbClr val="FFC000"/>
              </a:buClr>
              <a:buNone/>
              <a:defRPr/>
            </a:pPr>
            <a:br>
              <a:rPr lang="es-CL" sz="1300" b="1" dirty="0">
                <a:solidFill>
                  <a:srgbClr val="007096"/>
                </a:solidFill>
              </a:rPr>
            </a:br>
            <a:endParaRPr lang="es-CL" sz="1300" b="1" dirty="0">
              <a:solidFill>
                <a:srgbClr val="007096"/>
              </a:solidFill>
            </a:endParaRPr>
          </a:p>
          <a:p>
            <a:endParaRPr lang="es-CL" dirty="0"/>
          </a:p>
        </p:txBody>
      </p:sp>
      <p:pic>
        <p:nvPicPr>
          <p:cNvPr id="2" name="Imagen 1" descr="Imagen que contiene lluvia, pájaro, grande, foto&#10;&#10;Descripción generada automáticamente">
            <a:extLst>
              <a:ext uri="{FF2B5EF4-FFF2-40B4-BE49-F238E27FC236}">
                <a16:creationId xmlns:a16="http://schemas.microsoft.com/office/drawing/2014/main" id="{8A2FA256-43C0-7685-9AB8-B59E38881279}"/>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cxnSp>
        <p:nvCxnSpPr>
          <p:cNvPr id="10" name="Conector recto 9">
            <a:extLst>
              <a:ext uri="{FF2B5EF4-FFF2-40B4-BE49-F238E27FC236}">
                <a16:creationId xmlns:a16="http://schemas.microsoft.com/office/drawing/2014/main" id="{F7079367-CC15-64AB-2CD1-9A42F95894C9}"/>
              </a:ext>
            </a:extLst>
          </p:cNvPr>
          <p:cNvCxnSpPr>
            <a:cxnSpLocks/>
          </p:cNvCxnSpPr>
          <p:nvPr/>
        </p:nvCxnSpPr>
        <p:spPr>
          <a:xfrm>
            <a:off x="1598875" y="2126577"/>
            <a:ext cx="8805672"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cto 17">
            <a:extLst>
              <a:ext uri="{FF2B5EF4-FFF2-40B4-BE49-F238E27FC236}">
                <a16:creationId xmlns:a16="http://schemas.microsoft.com/office/drawing/2014/main" id="{E750B5D8-9039-F015-94F5-1EE5205D6352}"/>
              </a:ext>
            </a:extLst>
          </p:cNvPr>
          <p:cNvCxnSpPr>
            <a:cxnSpLocks/>
          </p:cNvCxnSpPr>
          <p:nvPr/>
        </p:nvCxnSpPr>
        <p:spPr>
          <a:xfrm>
            <a:off x="1693164" y="3068409"/>
            <a:ext cx="8805672"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Conector recto 19">
            <a:extLst>
              <a:ext uri="{FF2B5EF4-FFF2-40B4-BE49-F238E27FC236}">
                <a16:creationId xmlns:a16="http://schemas.microsoft.com/office/drawing/2014/main" id="{AC80AFEC-B58B-F7D4-87BC-C0FC32AF2236}"/>
              </a:ext>
            </a:extLst>
          </p:cNvPr>
          <p:cNvCxnSpPr>
            <a:cxnSpLocks/>
          </p:cNvCxnSpPr>
          <p:nvPr/>
        </p:nvCxnSpPr>
        <p:spPr>
          <a:xfrm>
            <a:off x="1693164" y="3946630"/>
            <a:ext cx="8805672"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68374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PRINCIPALES HALLAZGOS</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sp>
        <p:nvSpPr>
          <p:cNvPr id="5" name="Marcador de contenido 4">
            <a:extLst>
              <a:ext uri="{FF2B5EF4-FFF2-40B4-BE49-F238E27FC236}">
                <a16:creationId xmlns:a16="http://schemas.microsoft.com/office/drawing/2014/main" id="{4067CD07-6796-CD95-7D0B-21AA67E09B97}"/>
              </a:ext>
            </a:extLst>
          </p:cNvPr>
          <p:cNvSpPr>
            <a:spLocks noGrp="1"/>
          </p:cNvSpPr>
          <p:nvPr>
            <p:ph idx="1"/>
          </p:nvPr>
        </p:nvSpPr>
        <p:spPr>
          <a:xfrm>
            <a:off x="1342937" y="874768"/>
            <a:ext cx="9465271" cy="5333492"/>
          </a:xfrm>
        </p:spPr>
        <p:txBody>
          <a:bodyPr>
            <a:normAutofit/>
          </a:bodyPr>
          <a:lstStyle/>
          <a:p>
            <a:pPr>
              <a:lnSpc>
                <a:spcPts val="1600"/>
              </a:lnSpc>
              <a:buClr>
                <a:srgbClr val="FFC000"/>
              </a:buClr>
              <a:buFont typeface="Wingdings" panose="05000000000000000000" pitchFamily="2" charset="2"/>
              <a:buChar char="§"/>
              <a:defRPr/>
            </a:pPr>
            <a:endParaRPr lang="es-CL" sz="1300" b="1" dirty="0">
              <a:solidFill>
                <a:srgbClr val="007096"/>
              </a:solidFill>
            </a:endParaRPr>
          </a:p>
          <a:p>
            <a:pPr marL="0" indent="0">
              <a:lnSpc>
                <a:spcPts val="1600"/>
              </a:lnSpc>
              <a:buClr>
                <a:srgbClr val="FFC000"/>
              </a:buClr>
              <a:buNone/>
              <a:defRPr/>
            </a:pPr>
            <a:endParaRPr lang="es-CL" sz="1300" b="1" dirty="0">
              <a:solidFill>
                <a:srgbClr val="007096"/>
              </a:solidFill>
            </a:endParaRPr>
          </a:p>
          <a:p>
            <a:pPr>
              <a:lnSpc>
                <a:spcPts val="1600"/>
              </a:lnSpc>
              <a:buClr>
                <a:srgbClr val="FFC000"/>
              </a:buClr>
              <a:buFont typeface="Wingdings" panose="05000000000000000000" pitchFamily="2" charset="2"/>
              <a:buChar char="§"/>
              <a:defRPr/>
            </a:pPr>
            <a:r>
              <a:rPr lang="es-CL" sz="1300" b="1" dirty="0">
                <a:solidFill>
                  <a:srgbClr val="007096"/>
                </a:solidFill>
              </a:rPr>
              <a:t>El aumento en el valor total exportado se explica por la explosiva alza de precios observada a inicios de 2022.</a:t>
            </a:r>
            <a:br>
              <a:rPr lang="es-CL" sz="1300" b="1" dirty="0">
                <a:solidFill>
                  <a:srgbClr val="007096"/>
                </a:solidFill>
              </a:rPr>
            </a:br>
            <a:endParaRPr lang="es-CL" sz="1300" b="1" dirty="0">
              <a:solidFill>
                <a:srgbClr val="007096"/>
              </a:solidFill>
            </a:endParaRPr>
          </a:p>
          <a:p>
            <a:pPr>
              <a:lnSpc>
                <a:spcPts val="1600"/>
              </a:lnSpc>
              <a:buClr>
                <a:srgbClr val="FFC000"/>
              </a:buClr>
              <a:buFont typeface="Wingdings" panose="05000000000000000000" pitchFamily="2" charset="2"/>
              <a:buChar char="§"/>
              <a:defRPr/>
            </a:pPr>
            <a:endParaRPr lang="es-CL" sz="1300" b="1" dirty="0">
              <a:solidFill>
                <a:srgbClr val="007096"/>
              </a:solidFill>
            </a:endParaRPr>
          </a:p>
          <a:p>
            <a:pPr>
              <a:lnSpc>
                <a:spcPts val="1600"/>
              </a:lnSpc>
              <a:buClr>
                <a:srgbClr val="FFC000"/>
              </a:buClr>
              <a:buFont typeface="Wingdings" panose="05000000000000000000" pitchFamily="2" charset="2"/>
              <a:buChar char="§"/>
              <a:defRPr/>
            </a:pPr>
            <a:r>
              <a:rPr lang="es-CL" sz="1300" b="1" dirty="0">
                <a:solidFill>
                  <a:srgbClr val="007096"/>
                </a:solidFill>
              </a:rPr>
              <a:t>Si bien se observa una leve tendencia al alza, las cantidades exportadas no aumentaron de manera tan sustantiva como los precios.</a:t>
            </a:r>
            <a:br>
              <a:rPr lang="es-CL" sz="1300" b="1" dirty="0">
                <a:solidFill>
                  <a:srgbClr val="007096"/>
                </a:solidFill>
              </a:rPr>
            </a:br>
            <a:endParaRPr lang="es-CL" sz="1300" b="1" dirty="0">
              <a:solidFill>
                <a:srgbClr val="007096"/>
              </a:solidFill>
            </a:endParaRPr>
          </a:p>
          <a:p>
            <a:pPr>
              <a:lnSpc>
                <a:spcPts val="1600"/>
              </a:lnSpc>
              <a:buClr>
                <a:srgbClr val="FFC000"/>
              </a:buClr>
              <a:buFont typeface="Wingdings" panose="05000000000000000000" pitchFamily="2" charset="2"/>
              <a:buChar char="§"/>
              <a:defRPr/>
            </a:pPr>
            <a:r>
              <a:rPr lang="es-CL" sz="1300" b="1" dirty="0">
                <a:solidFill>
                  <a:srgbClr val="007096"/>
                </a:solidFill>
              </a:rPr>
              <a:t>El precio del Carbonato de litio con un porcentaje de pureza superior o igual a 99,2% y de los demás carbonatos de litio tuvo un brusco aumento a comienzos de 2022 para luego caer a mediados de año y volver a subir a inicios de 2023, pero sin alcanzar el máximo del año anterior.</a:t>
            </a:r>
            <a:br>
              <a:rPr lang="es-CL" sz="1300" b="1" dirty="0">
                <a:solidFill>
                  <a:srgbClr val="007096"/>
                </a:solidFill>
              </a:rPr>
            </a:br>
            <a:endParaRPr lang="es-CL" sz="1300" b="1" dirty="0">
              <a:solidFill>
                <a:srgbClr val="007096"/>
              </a:solidFill>
            </a:endParaRPr>
          </a:p>
          <a:p>
            <a:pPr>
              <a:lnSpc>
                <a:spcPts val="1600"/>
              </a:lnSpc>
              <a:buClr>
                <a:srgbClr val="FFC000"/>
              </a:buClr>
              <a:buFont typeface="Wingdings" panose="05000000000000000000" pitchFamily="2" charset="2"/>
              <a:buChar char="§"/>
              <a:defRPr/>
            </a:pPr>
            <a:r>
              <a:rPr lang="es-CL" sz="1300" b="1" dirty="0">
                <a:solidFill>
                  <a:srgbClr val="007096"/>
                </a:solidFill>
              </a:rPr>
              <a:t>El precio del Hidróxido de litio con un porcentaje de pureza superior o igual a 56,5% tuvo un aumento más suave, pero a comienzos de 2023 ya se encontraba al mismo nivel del Carbonato 99,2% y de los otros carbonatos.</a:t>
            </a:r>
          </a:p>
          <a:p>
            <a:pPr>
              <a:lnSpc>
                <a:spcPts val="1600"/>
              </a:lnSpc>
              <a:buClr>
                <a:srgbClr val="FFC000"/>
              </a:buClr>
              <a:buFont typeface="Wingdings" panose="05000000000000000000" pitchFamily="2" charset="2"/>
              <a:buChar char="§"/>
              <a:defRPr/>
            </a:pPr>
            <a:endParaRPr lang="es-CL" sz="1300" b="1" dirty="0">
              <a:solidFill>
                <a:srgbClr val="007096"/>
              </a:solidFill>
            </a:endParaRPr>
          </a:p>
          <a:p>
            <a:pPr>
              <a:lnSpc>
                <a:spcPts val="1600"/>
              </a:lnSpc>
              <a:buClr>
                <a:srgbClr val="FFC000"/>
              </a:buClr>
              <a:buFont typeface="Wingdings" panose="05000000000000000000" pitchFamily="2" charset="2"/>
              <a:buChar char="§"/>
              <a:defRPr/>
            </a:pPr>
            <a:r>
              <a:rPr lang="es-ES" sz="1300" b="1" dirty="0">
                <a:solidFill>
                  <a:srgbClr val="007096"/>
                </a:solidFill>
              </a:rPr>
              <a:t>El 2022, China fue el mayor destino de las exportaciones de litio, con un 72% del total. Le siguen Corea del Sur y Japón Con un 15% y un 7% respectivamente. </a:t>
            </a:r>
            <a:endParaRPr lang="es-CL" sz="1300" b="1" dirty="0">
              <a:solidFill>
                <a:srgbClr val="007096"/>
              </a:solidFill>
            </a:endParaRPr>
          </a:p>
          <a:p>
            <a:endParaRPr lang="es-CL" dirty="0"/>
          </a:p>
        </p:txBody>
      </p:sp>
      <p:pic>
        <p:nvPicPr>
          <p:cNvPr id="2" name="Imagen 1" descr="Imagen que contiene lluvia, pájaro, grande, foto&#10;&#10;Descripción generada automáticamente">
            <a:extLst>
              <a:ext uri="{FF2B5EF4-FFF2-40B4-BE49-F238E27FC236}">
                <a16:creationId xmlns:a16="http://schemas.microsoft.com/office/drawing/2014/main" id="{8A2FA256-43C0-7685-9AB8-B59E38881279}"/>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cxnSp>
        <p:nvCxnSpPr>
          <p:cNvPr id="18" name="Conector recto 17">
            <a:extLst>
              <a:ext uri="{FF2B5EF4-FFF2-40B4-BE49-F238E27FC236}">
                <a16:creationId xmlns:a16="http://schemas.microsoft.com/office/drawing/2014/main" id="{E750B5D8-9039-F015-94F5-1EE5205D6352}"/>
              </a:ext>
            </a:extLst>
          </p:cNvPr>
          <p:cNvCxnSpPr>
            <a:cxnSpLocks/>
          </p:cNvCxnSpPr>
          <p:nvPr/>
        </p:nvCxnSpPr>
        <p:spPr>
          <a:xfrm>
            <a:off x="1693164" y="2101000"/>
            <a:ext cx="8805672"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Conector recto 19">
            <a:extLst>
              <a:ext uri="{FF2B5EF4-FFF2-40B4-BE49-F238E27FC236}">
                <a16:creationId xmlns:a16="http://schemas.microsoft.com/office/drawing/2014/main" id="{AC80AFEC-B58B-F7D4-87BC-C0FC32AF2236}"/>
              </a:ext>
            </a:extLst>
          </p:cNvPr>
          <p:cNvCxnSpPr>
            <a:cxnSpLocks/>
          </p:cNvCxnSpPr>
          <p:nvPr/>
        </p:nvCxnSpPr>
        <p:spPr>
          <a:xfrm>
            <a:off x="1691640" y="2833447"/>
            <a:ext cx="8805672"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a:extLst>
              <a:ext uri="{FF2B5EF4-FFF2-40B4-BE49-F238E27FC236}">
                <a16:creationId xmlns:a16="http://schemas.microsoft.com/office/drawing/2014/main" id="{E7CCD9A3-EB9A-B820-0998-6FE6800D0950}"/>
              </a:ext>
            </a:extLst>
          </p:cNvPr>
          <p:cNvCxnSpPr>
            <a:cxnSpLocks/>
          </p:cNvCxnSpPr>
          <p:nvPr/>
        </p:nvCxnSpPr>
        <p:spPr>
          <a:xfrm>
            <a:off x="1693164" y="3774617"/>
            <a:ext cx="8805672"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ector recto 21">
            <a:extLst>
              <a:ext uri="{FF2B5EF4-FFF2-40B4-BE49-F238E27FC236}">
                <a16:creationId xmlns:a16="http://schemas.microsoft.com/office/drawing/2014/main" id="{0DCF9A4C-3C36-C773-E583-70D5520FF215}"/>
              </a:ext>
            </a:extLst>
          </p:cNvPr>
          <p:cNvCxnSpPr>
            <a:cxnSpLocks/>
          </p:cNvCxnSpPr>
          <p:nvPr/>
        </p:nvCxnSpPr>
        <p:spPr>
          <a:xfrm>
            <a:off x="1691640" y="4555832"/>
            <a:ext cx="8805672"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cto 22">
            <a:extLst>
              <a:ext uri="{FF2B5EF4-FFF2-40B4-BE49-F238E27FC236}">
                <a16:creationId xmlns:a16="http://schemas.microsoft.com/office/drawing/2014/main" id="{9E8525DC-940B-75D2-4425-3DC19C67F81D}"/>
              </a:ext>
            </a:extLst>
          </p:cNvPr>
          <p:cNvCxnSpPr>
            <a:cxnSpLocks/>
          </p:cNvCxnSpPr>
          <p:nvPr/>
        </p:nvCxnSpPr>
        <p:spPr>
          <a:xfrm>
            <a:off x="1691640" y="5497666"/>
            <a:ext cx="8805672"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67106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VALOR TOTAL EXPORTADO</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3" name="Imagen 2" descr="Imagen que contiene lluvia, pájaro, grande, foto&#10;&#10;Descripción generada automáticamente">
            <a:extLst>
              <a:ext uri="{FF2B5EF4-FFF2-40B4-BE49-F238E27FC236}">
                <a16:creationId xmlns:a16="http://schemas.microsoft.com/office/drawing/2014/main" id="{5383C510-140D-F4C2-7AA9-9BA5DCEC2AE6}"/>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5" name="Imagen 4">
            <a:extLst>
              <a:ext uri="{FF2B5EF4-FFF2-40B4-BE49-F238E27FC236}">
                <a16:creationId xmlns:a16="http://schemas.microsoft.com/office/drawing/2014/main" id="{6F442C73-B810-B6BB-B46A-6BB8397337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24542" y="1196733"/>
            <a:ext cx="7443406" cy="4541458"/>
          </a:xfrm>
          <a:prstGeom prst="rect">
            <a:avLst/>
          </a:prstGeom>
          <a:noFill/>
        </p:spPr>
      </p:pic>
    </p:spTree>
    <p:extLst>
      <p:ext uri="{BB962C8B-B14F-4D97-AF65-F5344CB8AC3E}">
        <p14:creationId xmlns:p14="http://schemas.microsoft.com/office/powerpoint/2010/main" val="4191052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5E050162-E266-496F-B4AE-14A0A1E2D360}"/>
              </a:ext>
            </a:extLst>
          </p:cNvPr>
          <p:cNvPicPr>
            <a:picLocks noChangeAspect="1"/>
          </p:cNvPicPr>
          <p:nvPr/>
        </p:nvPicPr>
        <p:blipFill>
          <a:blip r:embed="rId3"/>
          <a:stretch>
            <a:fillRect/>
          </a:stretch>
        </p:blipFill>
        <p:spPr>
          <a:xfrm>
            <a:off x="9894656" y="0"/>
            <a:ext cx="1917452" cy="152708"/>
          </a:xfrm>
          <a:prstGeom prst="rect">
            <a:avLst/>
          </a:prstGeom>
        </p:spPr>
      </p:pic>
      <p:sp>
        <p:nvSpPr>
          <p:cNvPr id="6" name="Rectángulo 5">
            <a:extLst>
              <a:ext uri="{FF2B5EF4-FFF2-40B4-BE49-F238E27FC236}">
                <a16:creationId xmlns:a16="http://schemas.microsoft.com/office/drawing/2014/main" id="{044B6974-F71A-83BD-6120-4A00EF3485A2}"/>
              </a:ext>
            </a:extLst>
          </p:cNvPr>
          <p:cNvSpPr/>
          <p:nvPr/>
        </p:nvSpPr>
        <p:spPr>
          <a:xfrm>
            <a:off x="827067" y="246785"/>
            <a:ext cx="7840683" cy="63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1000"/>
              </a:spcBef>
              <a:spcAft>
                <a:spcPts val="0"/>
              </a:spcAft>
              <a:buClrTx/>
              <a:buSzTx/>
              <a:buFont typeface="Arial" panose="020B0604020202020204" pitchFamily="34" charset="0"/>
              <a:buNone/>
              <a:tabLst/>
              <a:defRPr/>
            </a:pPr>
            <a:r>
              <a:rPr lang="es-CL" sz="1600" b="1" dirty="0">
                <a:solidFill>
                  <a:srgbClr val="007096"/>
                </a:solidFill>
              </a:rPr>
              <a:t>TOTAL EXPORTADO (VOLUMEN)</a:t>
            </a:r>
          </a:p>
        </p:txBody>
      </p:sp>
      <p:sp>
        <p:nvSpPr>
          <p:cNvPr id="8" name="Rectángulo 7">
            <a:extLst>
              <a:ext uri="{FF2B5EF4-FFF2-40B4-BE49-F238E27FC236}">
                <a16:creationId xmlns:a16="http://schemas.microsoft.com/office/drawing/2014/main" id="{67AA452E-6E4E-A23A-2F9E-C075B4154541}"/>
              </a:ext>
            </a:extLst>
          </p:cNvPr>
          <p:cNvSpPr/>
          <p:nvPr/>
        </p:nvSpPr>
        <p:spPr>
          <a:xfrm>
            <a:off x="0" y="6547008"/>
            <a:ext cx="12191999" cy="310992"/>
          </a:xfrm>
          <a:prstGeom prst="rect">
            <a:avLst/>
          </a:prstGeom>
          <a:solidFill>
            <a:srgbClr val="6BC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uadroTexto 8">
            <a:extLst>
              <a:ext uri="{FF2B5EF4-FFF2-40B4-BE49-F238E27FC236}">
                <a16:creationId xmlns:a16="http://schemas.microsoft.com/office/drawing/2014/main" id="{0CCD17E1-5E20-45BA-ABF3-D344360B1AC5}"/>
              </a:ext>
            </a:extLst>
          </p:cNvPr>
          <p:cNvSpPr txBox="1"/>
          <p:nvPr/>
        </p:nvSpPr>
        <p:spPr>
          <a:xfrm>
            <a:off x="971201" y="6579393"/>
            <a:ext cx="73591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L" sz="1000" i="1" dirty="0">
                <a:solidFill>
                  <a:prstClr val="white"/>
                </a:solidFill>
                <a:latin typeface="Calibri" panose="020F0502020204030204"/>
              </a:rPr>
              <a:t>Fuente: Dirección de Estudios, SUBREI en base a datos de Aduanas.</a:t>
            </a:r>
          </a:p>
        </p:txBody>
      </p:sp>
      <p:pic>
        <p:nvPicPr>
          <p:cNvPr id="4" name="Imagen 3" descr="Imagen que contiene viendo, pastel, tabla, vuelo&#10;&#10;Descripción generada automáticamente">
            <a:extLst>
              <a:ext uri="{FF2B5EF4-FFF2-40B4-BE49-F238E27FC236}">
                <a16:creationId xmlns:a16="http://schemas.microsoft.com/office/drawing/2014/main" id="{DFC9E0E1-AE8E-FB5C-79F9-94CD68592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911" y="5977427"/>
            <a:ext cx="1677197" cy="569581"/>
          </a:xfrm>
          <a:prstGeom prst="rect">
            <a:avLst/>
          </a:prstGeom>
        </p:spPr>
      </p:pic>
      <p:pic>
        <p:nvPicPr>
          <p:cNvPr id="3" name="Imagen 2" descr="Imagen que contiene lluvia, pájaro, grande, foto&#10;&#10;Descripción generada automáticamente">
            <a:extLst>
              <a:ext uri="{FF2B5EF4-FFF2-40B4-BE49-F238E27FC236}">
                <a16:creationId xmlns:a16="http://schemas.microsoft.com/office/drawing/2014/main" id="{5383C510-140D-F4C2-7AA9-9BA5DCEC2AE6}"/>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87249" y="315977"/>
            <a:ext cx="539818" cy="410630"/>
          </a:xfrm>
          <a:prstGeom prst="rect">
            <a:avLst/>
          </a:prstGeom>
        </p:spPr>
      </p:pic>
      <p:pic>
        <p:nvPicPr>
          <p:cNvPr id="2" name="Imagen 1">
            <a:extLst>
              <a:ext uri="{FF2B5EF4-FFF2-40B4-BE49-F238E27FC236}">
                <a16:creationId xmlns:a16="http://schemas.microsoft.com/office/drawing/2014/main" id="{B3FB644D-AA9B-A0F8-E77F-739DD6FD52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78971" y="1055833"/>
            <a:ext cx="7376049" cy="4746334"/>
          </a:xfrm>
          <a:prstGeom prst="rect">
            <a:avLst/>
          </a:prstGeom>
          <a:noFill/>
        </p:spPr>
      </p:pic>
    </p:spTree>
    <p:extLst>
      <p:ext uri="{BB962C8B-B14F-4D97-AF65-F5344CB8AC3E}">
        <p14:creationId xmlns:p14="http://schemas.microsoft.com/office/powerpoint/2010/main" val="322327328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DocumentLibraryPermissions xmlns="3cef6a44-9c1f-4115-b907-ec1d62635534" xsi:nil="true"/>
    <MigrationWizId xmlns="3cef6a44-9c1f-4115-b907-ec1d62635534" xsi:nil="true"/>
    <MigrationWizIdSecurityGroups xmlns="3cef6a44-9c1f-4115-b907-ec1d62635534" xsi:nil="true"/>
    <MigrationWizIdPermissionLevels xmlns="3cef6a44-9c1f-4115-b907-ec1d62635534" xsi:nil="true"/>
    <MigrationWizIdPermissions xmlns="3cef6a44-9c1f-4115-b907-ec1d626355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DBF5E17291A3428A72524414B13AA5" ma:contentTypeVersion="18" ma:contentTypeDescription="Create a new document." ma:contentTypeScope="" ma:versionID="029e26fcad30444ae64b21c6b654780f">
  <xsd:schema xmlns:xsd="http://www.w3.org/2001/XMLSchema" xmlns:xs="http://www.w3.org/2001/XMLSchema" xmlns:p="http://schemas.microsoft.com/office/2006/metadata/properties" xmlns:ns3="3cef6a44-9c1f-4115-b907-ec1d62635534" xmlns:ns4="68e5d879-84a0-426d-9b44-086c3ceebd13" targetNamespace="http://schemas.microsoft.com/office/2006/metadata/properties" ma:root="true" ma:fieldsID="21b55b9d0744b20f641ef4edb674fed6" ns3:_="" ns4:_="">
    <xsd:import namespace="3cef6a44-9c1f-4115-b907-ec1d62635534"/>
    <xsd:import namespace="68e5d879-84a0-426d-9b44-086c3ceebd13"/>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ef6a44-9c1f-4115-b907-ec1d62635534"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DateTaken" ma:index="24" nillable="true" ma:displayName="MediaServiceDateTaken" ma:hidden="true" ma:internalName="MediaServiceDateTaken" ma:readOnly="true">
      <xsd:simpleType>
        <xsd:restriction base="dms:Text"/>
      </xsd:simple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e5d879-84a0-426d-9b44-086c3ceebd13"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9CC181-AF69-490E-B700-C58987D5C0C1}">
  <ds:schemaRefs>
    <ds:schemaRef ds:uri="http://schemas.microsoft.com/sharepoint/v3/contenttype/forms"/>
  </ds:schemaRefs>
</ds:datastoreItem>
</file>

<file path=customXml/itemProps2.xml><?xml version="1.0" encoding="utf-8"?>
<ds:datastoreItem xmlns:ds="http://schemas.openxmlformats.org/officeDocument/2006/customXml" ds:itemID="{BCAD86F6-C9BD-4440-9039-73FB0EF3A464}">
  <ds:schemaRefs>
    <ds:schemaRef ds:uri="http://schemas.microsoft.com/office/2006/metadata/properties"/>
    <ds:schemaRef ds:uri="http://schemas.openxmlformats.org/package/2006/metadata/core-properties"/>
    <ds:schemaRef ds:uri="http://purl.org/dc/dcmitype/"/>
    <ds:schemaRef ds:uri="http://www.w3.org/XML/1998/namespace"/>
    <ds:schemaRef ds:uri="68e5d879-84a0-426d-9b44-086c3ceebd13"/>
    <ds:schemaRef ds:uri="http://schemas.microsoft.com/office/2006/documentManagement/types"/>
    <ds:schemaRef ds:uri="3cef6a44-9c1f-4115-b907-ec1d62635534"/>
    <ds:schemaRef ds:uri="http://purl.org/dc/elements/1.1/"/>
    <ds:schemaRef ds:uri="http://purl.org/dc/terms/"/>
    <ds:schemaRef ds:uri="http://schemas.microsoft.com/office/infopath/2007/PartnerControls"/>
  </ds:schemaRefs>
</ds:datastoreItem>
</file>

<file path=customXml/itemProps3.xml><?xml version="1.0" encoding="utf-8"?>
<ds:datastoreItem xmlns:ds="http://schemas.openxmlformats.org/officeDocument/2006/customXml" ds:itemID="{6FDE8A7D-99C0-4FB2-89CE-EA41978E63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ef6a44-9c1f-4115-b907-ec1d62635534"/>
    <ds:schemaRef ds:uri="68e5d879-84a0-426d-9b44-086c3ceebd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16662</TotalTime>
  <Words>10114</Words>
  <Application>Microsoft Office PowerPoint</Application>
  <PresentationFormat>Panorámica</PresentationFormat>
  <Paragraphs>842</Paragraphs>
  <Slides>23</Slides>
  <Notes>23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Arial</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Cuarto Adjunto: Negociaciones para un Acuerdo de Libre Comercio entre Chile y Paraguay</dc:title>
  <dc:creator>NATHALY CECILIA RAMIREZ ESCOBAR</dc:creator>
  <cp:lastModifiedBy>SIMON ACCORSI OPAZO</cp:lastModifiedBy>
  <cp:revision>55</cp:revision>
  <dcterms:created xsi:type="dcterms:W3CDTF">2020-11-26T19:32:22Z</dcterms:created>
  <dcterms:modified xsi:type="dcterms:W3CDTF">2023-07-07T14:49:16Z</dcterms:modified>
</cp:coreProperties>
</file>